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6"/>
  </p:notesMasterIdLst>
  <p:handoutMasterIdLst>
    <p:handoutMasterId r:id="rId17"/>
  </p:handoutMasterIdLst>
  <p:sldIdLst>
    <p:sldId id="256" r:id="rId5"/>
    <p:sldId id="305" r:id="rId6"/>
    <p:sldId id="300" r:id="rId7"/>
    <p:sldId id="299" r:id="rId8"/>
    <p:sldId id="306" r:id="rId9"/>
    <p:sldId id="307" r:id="rId10"/>
    <p:sldId id="302" r:id="rId11"/>
    <p:sldId id="308" r:id="rId12"/>
    <p:sldId id="309" r:id="rId13"/>
    <p:sldId id="303" r:id="rId14"/>
    <p:sldId id="29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AEC748-37FE-812F-43AB-16A70F4CC5FB}" v="6" dt="2024-12-02T17:21:09.277"/>
    <p1510:client id="{0166943C-74E1-0CC0-0C44-4114856FE6EB}" v="18" dt="2024-12-02T16:50:39.981"/>
    <p1510:client id="{0D3E1D89-826B-B8D3-F463-28C7EADAB20E}" v="53" dt="2024-12-02T22:58:10.148"/>
    <p1510:client id="{1E31DF7E-0B2B-31C2-4BC2-6DDDBE47AC69}" v="7" dt="2024-12-02T01:54:20.230"/>
    <p1510:client id="{21556812-335D-DF4F-A9F4-05C1C141824B}" v="10" dt="2024-12-02T13:01:27.563"/>
    <p1510:client id="{2FED3834-7753-D60F-9B8C-33DFD1BC3F26}" v="7" dt="2024-12-02T00:55:04.817"/>
    <p1510:client id="{32C45DB9-2FB9-48E3-603A-22F6E2BC6333}" v="8" dt="2024-12-02T01:54:04.330"/>
    <p1510:client id="{33C78B39-F069-9404-B66B-4EA5BC7DAE3E}" v="2" dt="2024-12-02T23:27:23.062"/>
    <p1510:client id="{4964523B-C593-EF85-619E-98DAE6822215}" v="267" dt="2024-12-01T20:27:47.925"/>
    <p1510:client id="{5DF509DE-D674-D85E-D36D-76385403ACF7}" v="456" dt="2024-12-02T22:22:42.617"/>
    <p1510:client id="{AB071BC3-CE69-BCFA-4978-C50E06875525}" v="195" dt="2024-12-02T02:20:11.767"/>
    <p1510:client id="{AE4C4854-CA1A-6934-8159-771A17D69070}" v="767" dt="2024-12-02T00:52:10.202"/>
    <p1510:client id="{BE4ED6EF-2EAA-A665-8FE4-DBC55539B555}" v="58" dt="2024-12-01T20:02:07.985"/>
    <p1510:client id="{DFE64A7B-0C44-FC72-88DF-8347B0B3B6ED}" v="182" dt="2024-12-02T21:54:22.961"/>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B8B65A-D69F-C26C-B67E-036EF77BF1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52B9064-AE57-427F-E5AF-71DE7D52F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8190EA-5EEC-4300-B6AE-D9734C6C648E}" type="datetimeFigureOut">
              <a:rPr lang="en-US" smtClean="0"/>
              <a:t>12/3/2024</a:t>
            </a:fld>
            <a:endParaRPr lang="en-US"/>
          </a:p>
        </p:txBody>
      </p:sp>
      <p:sp>
        <p:nvSpPr>
          <p:cNvPr id="4" name="Footer Placeholder 3">
            <a:extLst>
              <a:ext uri="{FF2B5EF4-FFF2-40B4-BE49-F238E27FC236}">
                <a16:creationId xmlns:a16="http://schemas.microsoft.com/office/drawing/2014/main" id="{8186157A-CEB9-B0FC-3A49-BE950AEAD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0819CA0-A57D-42D7-A625-56C22D0FA7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FF3A6F-DEFA-45E0-9496-BEE7C2C6F3D0}" type="slidenum">
              <a:rPr lang="en-US" smtClean="0"/>
              <a:t>‹#›</a:t>
            </a:fld>
            <a:endParaRPr lang="en-US"/>
          </a:p>
        </p:txBody>
      </p:sp>
    </p:spTree>
    <p:extLst>
      <p:ext uri="{BB962C8B-B14F-4D97-AF65-F5344CB8AC3E}">
        <p14:creationId xmlns:p14="http://schemas.microsoft.com/office/powerpoint/2010/main" val="1406002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a:t>
            </a:fld>
            <a:endParaRPr lang="en-US"/>
          </a:p>
        </p:txBody>
      </p:sp>
    </p:spTree>
    <p:extLst>
      <p:ext uri="{BB962C8B-B14F-4D97-AF65-F5344CB8AC3E}">
        <p14:creationId xmlns:p14="http://schemas.microsoft.com/office/powerpoint/2010/main" val="216938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-Cold launch times: 1.5-2 seconds (app starts up from scratch)</a:t>
            </a:r>
            <a:endParaRPr lang="en-US"/>
          </a:p>
          <a:p>
            <a:r>
              <a:rPr lang="en-US">
                <a:ea typeface="Calibri"/>
                <a:cs typeface="Calibri"/>
              </a:rPr>
              <a:t>-Warm launch times: &lt;1 second (some of the apps processes are still running in the background before launch)</a:t>
            </a:r>
          </a:p>
          <a:p>
            <a:r>
              <a:rPr lang="en-US">
                <a:ea typeface="Calibri"/>
                <a:cs typeface="Calibri"/>
              </a:rPr>
              <a:t>-Hot launch time: &lt;0.5 seconds (the app is fully running in the background, system just needs to bring it to the foreground)</a:t>
            </a:r>
          </a:p>
          <a:p>
            <a:r>
              <a:rPr lang="en-US">
                <a:ea typeface="Calibri"/>
                <a:cs typeface="Calibri"/>
              </a:rPr>
              <a:t>-Launch time targets are based on an analysis of other iOS apps, and on studies/surveys of what users expect from an app upon launch.</a:t>
            </a:r>
          </a:p>
          <a:p>
            <a:endParaRPr lang="en-US">
              <a:ea typeface="Calibri"/>
              <a:cs typeface="Calibri"/>
            </a:endParaRPr>
          </a:p>
          <a:p>
            <a:r>
              <a:rPr lang="en-US"/>
              <a:t>-Crash-free rates: &gt;99% of all users are crash-free and &gt;99.5% of all sessions are crash-free</a:t>
            </a:r>
            <a:endParaRPr lang="en-US">
              <a:ea typeface="Calibri"/>
              <a:cs typeface="Calibri"/>
            </a:endParaRPr>
          </a:p>
          <a:p>
            <a:endParaRPr lang="en-US">
              <a:ea typeface="Calibri"/>
              <a:cs typeface="Calibri"/>
            </a:endParaRPr>
          </a:p>
          <a:p>
            <a:r>
              <a:rPr lang="en-US">
                <a:ea typeface="Calibri"/>
                <a:cs typeface="Calibri"/>
              </a:rPr>
              <a:t>-We plan to use Amazon Cognito for authentication and authorization of users, as well as encrypting and storing all user authentication data in a secure database.</a:t>
            </a:r>
          </a:p>
          <a:p>
            <a:r>
              <a:rPr lang="en-US">
                <a:ea typeface="Calibri"/>
                <a:cs typeface="Calibri"/>
              </a:rPr>
              <a:t>-Personal user data (saved recipes, meal plans, etc.) will also be stored in a secure database.</a:t>
            </a:r>
          </a:p>
          <a:p>
            <a:endParaRPr lang="en-US">
              <a:ea typeface="Calibri"/>
              <a:cs typeface="Calibri"/>
            </a:endParaRPr>
          </a:p>
          <a:p>
            <a:r>
              <a:rPr lang="en-US">
                <a:ea typeface="Calibri"/>
                <a:cs typeface="Calibri"/>
              </a:rPr>
              <a:t>-We will implement an error tracking system.</a:t>
            </a:r>
          </a:p>
          <a:p>
            <a:r>
              <a:rPr lang="en-US">
                <a:ea typeface="Calibri"/>
                <a:cs typeface="Calibri"/>
              </a:rPr>
              <a:t>-Modifications to the main source code will require a code-review from at least one other developer, and it must include unit tests (if necessary) and pass all other existing unit tests in order to be merged into the source code</a:t>
            </a:r>
          </a:p>
          <a:p>
            <a:endParaRPr lang="en-US">
              <a:ea typeface="Calibri"/>
              <a:cs typeface="Calibri"/>
            </a:endParaRPr>
          </a:p>
          <a:p>
            <a:r>
              <a:rPr lang="en-US">
                <a:ea typeface="Calibri"/>
                <a:cs typeface="Calibri"/>
              </a:rPr>
              <a:t>-</a:t>
            </a:r>
            <a:r>
              <a:rPr lang="en-US"/>
              <a:t>The system will be built in a modular way to ensure that component functionalities can be adjusted, added, improved, removed, or exchanged without impacting the application as a whole.</a:t>
            </a:r>
            <a:endParaRPr lang="en-US">
              <a:ea typeface="Calibri"/>
              <a:cs typeface="Calibri"/>
            </a:endParaRPr>
          </a:p>
          <a:p>
            <a:r>
              <a:rPr lang="en-US">
                <a:ea typeface="Calibri"/>
                <a:cs typeface="Calibri"/>
              </a:rPr>
              <a:t>-</a:t>
            </a:r>
            <a:r>
              <a:rPr lang="en-US"/>
              <a:t>We plan to set in place a clear and standard practice for the maintenance and documentation of our code so that it is easy to read.</a:t>
            </a:r>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6</a:t>
            </a:fld>
            <a:endParaRPr lang="en-US"/>
          </a:p>
        </p:txBody>
      </p:sp>
    </p:spTree>
    <p:extLst>
      <p:ext uri="{BB962C8B-B14F-4D97-AF65-F5344CB8AC3E}">
        <p14:creationId xmlns:p14="http://schemas.microsoft.com/office/powerpoint/2010/main" val="56724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11</a:t>
            </a:fld>
            <a:endParaRPr lang="en-US"/>
          </a:p>
        </p:txBody>
      </p:sp>
    </p:spTree>
    <p:extLst>
      <p:ext uri="{BB962C8B-B14F-4D97-AF65-F5344CB8AC3E}">
        <p14:creationId xmlns:p14="http://schemas.microsoft.com/office/powerpoint/2010/main" val="399008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79249-FDC0-364D-A734-AE1DE1605D28}"/>
              </a:ext>
              <a:ext uri="{C183D7F6-B498-43B3-948B-1728B52AA6E4}">
                <adec:decorative xmlns:adec="http://schemas.microsoft.com/office/drawing/2017/decorative" val="1"/>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13537B6D-42A5-F449-2691-321A167F7C08}"/>
              </a:ext>
              <a:ext uri="{C183D7F6-B498-43B3-948B-1728B52AA6E4}">
                <adec:decorative xmlns:adec="http://schemas.microsoft.com/office/drawing/2017/decorative" val="1"/>
              </a:ext>
            </a:extLst>
          </p:cNvPr>
          <p:cNvGrpSpPr/>
          <p:nvPr userDrawn="1"/>
        </p:nvGrpSpPr>
        <p:grpSpPr>
          <a:xfrm>
            <a:off x="0" y="-3419"/>
            <a:ext cx="12192000" cy="6861419"/>
            <a:chOff x="0" y="-3419"/>
            <a:chExt cx="12192000" cy="6861419"/>
          </a:xfrm>
        </p:grpSpPr>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3" y="232913"/>
            <a:ext cx="7096933" cy="3830130"/>
          </a:xfrm>
        </p:spPr>
        <p:txBody>
          <a:bodyPr anchor="b">
            <a:noAutofit/>
          </a:bodyPr>
          <a:lstStyle>
            <a:lvl1pPr algn="l">
              <a:defRPr sz="6000" b="1">
                <a:latin typeface="+mj-lt"/>
              </a:defRPr>
            </a:lvl1pPr>
          </a:lstStyle>
          <a:p>
            <a:r>
              <a:rPr lang="en-US"/>
              <a:t>Click to add title</a:t>
            </a:r>
          </a:p>
        </p:txBody>
      </p:sp>
    </p:spTree>
    <p:extLst>
      <p:ext uri="{BB962C8B-B14F-4D97-AF65-F5344CB8AC3E}">
        <p14:creationId xmlns:p14="http://schemas.microsoft.com/office/powerpoint/2010/main" val="2916498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mart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457200"/>
            <a:ext cx="9692640" cy="1371600"/>
          </a:xfrm>
        </p:spPr>
        <p:txBody>
          <a:bodyPr anchor="b">
            <a:noAutofit/>
          </a:bodyPr>
          <a:lstStyle>
            <a:lvl1pPr>
              <a:defRPr sz="4200" b="1">
                <a:latin typeface="+mj-lt"/>
              </a:defRPr>
            </a:lvl1pPr>
          </a:lstStyle>
          <a:p>
            <a:r>
              <a:rPr lang="en-US"/>
              <a:t>Click to add title</a:t>
            </a:r>
          </a:p>
        </p:txBody>
      </p:sp>
      <p:sp>
        <p:nvSpPr>
          <p:cNvPr id="4" name="Content Placeholder 2">
            <a:extLst>
              <a:ext uri="{FF2B5EF4-FFF2-40B4-BE49-F238E27FC236}">
                <a16:creationId xmlns:a16="http://schemas.microsoft.com/office/drawing/2014/main" id="{C45E425B-455F-127B-1647-045FD094F15D}"/>
              </a:ext>
            </a:extLst>
          </p:cNvPr>
          <p:cNvSpPr>
            <a:spLocks noGrp="1"/>
          </p:cNvSpPr>
          <p:nvPr>
            <p:ph idx="10" hasCustomPrompt="1"/>
          </p:nvPr>
        </p:nvSpPr>
        <p:spPr>
          <a:xfrm>
            <a:off x="1167493" y="2087561"/>
            <a:ext cx="2693306" cy="3890543"/>
          </a:xfrm>
        </p:spPr>
        <p:txBody>
          <a:bodyPr>
            <a:noAutofit/>
          </a:bodyPr>
          <a:lstStyle>
            <a:lvl1pPr marL="0" indent="0">
              <a:buNone/>
              <a:defRPr sz="2000">
                <a:latin typeface="+mn-lt"/>
              </a:defRPr>
            </a:lvl1pPr>
            <a:lvl2pPr marL="457200" indent="0">
              <a:buNone/>
              <a:defRPr sz="2000">
                <a:latin typeface="+mn-lt"/>
              </a:defRPr>
            </a:lvl2pPr>
            <a:lvl3pPr marL="914400" indent="0">
              <a:buNone/>
              <a:defRPr sz="2000">
                <a:latin typeface="+mn-lt"/>
              </a:defRPr>
            </a:lvl3pPr>
            <a:lvl4pPr marL="1371600" indent="0">
              <a:buNone/>
              <a:defRPr sz="2000">
                <a:latin typeface="+mn-lt"/>
              </a:defRPr>
            </a:lvl4pPr>
            <a:lvl5pPr marL="1828800" indent="0">
              <a:buNone/>
              <a:defRPr sz="20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4216400" y="2087563"/>
            <a:ext cx="6730274" cy="389054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827098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and Image 2">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9F46B00-4AE8-52A2-6926-FC2F5DD1FAD4}"/>
              </a:ext>
              <a:ext uri="{C183D7F6-B498-43B3-948B-1728B52AA6E4}">
                <adec:decorative xmlns:adec="http://schemas.microsoft.com/office/drawing/2017/decorative" val="1"/>
              </a:ext>
            </a:extLst>
          </p:cNvPr>
          <p:cNvGrpSpPr/>
          <p:nvPr userDrawn="1"/>
        </p:nvGrpSpPr>
        <p:grpSpPr>
          <a:xfrm>
            <a:off x="-2364" y="0"/>
            <a:ext cx="12194364" cy="6858000"/>
            <a:chOff x="-2364" y="0"/>
            <a:chExt cx="12194364"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5549489" y="457199"/>
            <a:ext cx="5943599" cy="1920240"/>
          </a:xfrm>
        </p:spPr>
        <p:txBody>
          <a:bodyPr anchor="b">
            <a:noAutofit/>
          </a:bodyPr>
          <a:lstStyle>
            <a:lvl1pPr>
              <a:defRPr sz="4200" b="1">
                <a:latin typeface="+mj-lt"/>
              </a:defRPr>
            </a:lvl1pPr>
          </a:lstStyle>
          <a:p>
            <a:r>
              <a:rPr lang="en-US"/>
              <a:t>Click to add title</a:t>
            </a:r>
          </a:p>
        </p:txBody>
      </p:sp>
      <p:sp>
        <p:nvSpPr>
          <p:cNvPr id="15" name="Content Placeholder 2">
            <a:extLst>
              <a:ext uri="{FF2B5EF4-FFF2-40B4-BE49-F238E27FC236}">
                <a16:creationId xmlns:a16="http://schemas.microsoft.com/office/drawing/2014/main" id="{6BBDFA0C-B372-969D-6C8A-F664A4BF8D41}"/>
              </a:ext>
            </a:extLst>
          </p:cNvPr>
          <p:cNvSpPr>
            <a:spLocks noGrp="1" noChangeAspect="1"/>
          </p:cNvSpPr>
          <p:nvPr>
            <p:ph idx="17" hasCustomPrompt="1"/>
          </p:nvPr>
        </p:nvSpPr>
        <p:spPr>
          <a:xfrm>
            <a:off x="823108" y="640080"/>
            <a:ext cx="4297680" cy="4297680"/>
          </a:xfrm>
          <a:prstGeom prst="ellipse">
            <a:avLst/>
          </a:prstGeom>
          <a:solidFill>
            <a:schemeClr val="accent2"/>
          </a:solidFill>
        </p:spPr>
        <p:txBody>
          <a:bodyPr anchor="ctr" anchorCtr="0">
            <a:noAutofit/>
          </a:bodyPr>
          <a:lstStyle>
            <a:lvl1pPr marL="0" indent="0" algn="ctr">
              <a:buFont typeface="Arial" panose="020B0604020202020204" pitchFamily="34" charset="0"/>
              <a:buNone/>
              <a:defRPr sz="2000">
                <a:latin typeface="+mn-lt"/>
              </a:defRPr>
            </a:lvl1pPr>
            <a:lvl2pPr marL="347663" indent="0" algn="ctr">
              <a:buFont typeface="Arial" panose="020B0604020202020204" pitchFamily="34" charset="0"/>
              <a:buNone/>
              <a:defRPr sz="2000">
                <a:latin typeface="+mn-lt"/>
              </a:defRPr>
            </a:lvl2pPr>
            <a:lvl3pPr marL="685800" indent="0" algn="ctr">
              <a:buFont typeface="Arial" panose="020B0604020202020204" pitchFamily="34" charset="0"/>
              <a:buNone/>
              <a:defRPr sz="2000">
                <a:latin typeface="+mn-lt"/>
              </a:defRPr>
            </a:lvl3pPr>
            <a:lvl4pPr marL="914400" indent="0" algn="ctr">
              <a:buFont typeface="Arial" panose="020B0604020202020204" pitchFamily="34" charset="0"/>
              <a:buNone/>
              <a:defRPr sz="2000">
                <a:latin typeface="+mn-lt"/>
              </a:defRPr>
            </a:lvl4pPr>
            <a:lvl5pPr marL="1143000" indent="0" algn="ctr">
              <a:buFont typeface="Arial" panose="020B0604020202020204" pitchFamily="34" charset="0"/>
              <a:buNone/>
              <a:defRPr sz="20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
        <p:nvSpPr>
          <p:cNvPr id="3" name="Content Placeholder 2">
            <a:extLst>
              <a:ext uri="{FF2B5EF4-FFF2-40B4-BE49-F238E27FC236}">
                <a16:creationId xmlns:a16="http://schemas.microsoft.com/office/drawing/2014/main" id="{99A8D2CC-EE75-85FA-1577-88C0BEC7B10C}"/>
              </a:ext>
            </a:extLst>
          </p:cNvPr>
          <p:cNvSpPr>
            <a:spLocks noGrp="1"/>
          </p:cNvSpPr>
          <p:nvPr>
            <p:ph idx="15" hasCustomPrompt="1"/>
          </p:nvPr>
        </p:nvSpPr>
        <p:spPr>
          <a:xfrm>
            <a:off x="5549490" y="2706369"/>
            <a:ext cx="5943600" cy="3383279"/>
          </a:xfrm>
        </p:spPr>
        <p:txBody>
          <a:bodyPr>
            <a:normAutofit/>
          </a:bodyPr>
          <a:lstStyle>
            <a:lvl1pPr marL="283464" indent="-283464">
              <a:spcBef>
                <a:spcPts val="1000"/>
              </a:spcBef>
              <a:buFont typeface="Arial" panose="020B0604020202020204" pitchFamily="34" charset="0"/>
              <a:buChar char="•"/>
              <a:defRPr sz="2000">
                <a:solidFill>
                  <a:schemeClr val="tx1"/>
                </a:solidFill>
                <a:latin typeface="+mn-lt"/>
              </a:defRPr>
            </a:lvl1pPr>
            <a:lvl2pPr marL="566928" indent="-283464">
              <a:spcBef>
                <a:spcPts val="1000"/>
              </a:spcBef>
              <a:buFont typeface="Arial" panose="020B0604020202020204" pitchFamily="34" charset="0"/>
              <a:buChar char="•"/>
              <a:defRPr sz="2000">
                <a:solidFill>
                  <a:schemeClr val="tx1"/>
                </a:solidFill>
                <a:latin typeface="+mn-lt"/>
              </a:defRPr>
            </a:lvl2pPr>
            <a:lvl3pPr marL="850392" indent="-283464">
              <a:spcBef>
                <a:spcPts val="1000"/>
              </a:spcBef>
              <a:buFont typeface="Arial" panose="020B0604020202020204" pitchFamily="34" charset="0"/>
              <a:buChar char="•"/>
              <a:defRPr sz="2000">
                <a:solidFill>
                  <a:schemeClr val="tx1"/>
                </a:solidFill>
                <a:latin typeface="+mn-lt"/>
              </a:defRPr>
            </a:lvl3pPr>
            <a:lvl4pPr marL="1133856" indent="-283464">
              <a:spcBef>
                <a:spcPts val="1000"/>
              </a:spcBef>
              <a:buFont typeface="Arial" panose="020B0604020202020204" pitchFamily="34" charset="0"/>
              <a:buChar char="•"/>
              <a:defRPr sz="2000">
                <a:solidFill>
                  <a:schemeClr val="tx1"/>
                </a:solidFill>
                <a:latin typeface="+mn-lt"/>
              </a:defRPr>
            </a:lvl4pPr>
            <a:lvl5pPr marL="1463040" indent="-283464">
              <a:spcBef>
                <a:spcPts val="1000"/>
              </a:spcBef>
              <a:buFont typeface="Arial" panose="020B0604020202020204" pitchFamily="34" charset="0"/>
              <a:buChar char="•"/>
              <a:defRPr sz="2000">
                <a:solidFill>
                  <a:schemeClr val="tx1"/>
                </a:solidFill>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5656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hart ">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2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4832"/>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190945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8AD52EA-B01E-8D38-D87A-BF7EB5B58A82}"/>
              </a:ext>
              <a:ext uri="{C183D7F6-B498-43B3-948B-1728B52AA6E4}">
                <adec:decorative xmlns:adec="http://schemas.microsoft.com/office/drawing/2017/decorative" val="1"/>
              </a:ext>
            </a:extLst>
          </p:cNvPr>
          <p:cNvGrpSpPr/>
          <p:nvPr userDrawn="1"/>
        </p:nvGrpSpPr>
        <p:grpSpPr>
          <a:xfrm>
            <a:off x="0" y="-1"/>
            <a:ext cx="12192001" cy="6864796"/>
            <a:chOff x="0" y="-1"/>
            <a:chExt cx="12192001" cy="6864796"/>
          </a:xfrm>
        </p:grpSpPr>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252549"/>
            <a:ext cx="6220278" cy="3262811"/>
          </a:xfrm>
        </p:spPr>
        <p:txBody>
          <a:bodyPr anchor="b">
            <a:noAutofit/>
          </a:bodyPr>
          <a:lstStyle>
            <a:lvl1pPr algn="l">
              <a:defRPr sz="6000" b="1">
                <a:latin typeface="+mj-lt"/>
              </a:defRPr>
            </a:lvl1pPr>
          </a:lstStyle>
          <a:p>
            <a:r>
              <a:rPr lang="en-US"/>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685939"/>
            <a:ext cx="6220277" cy="2919512"/>
          </a:xfrm>
        </p:spPr>
        <p:txBody>
          <a:bodyPr anchor="t" anchorCtr="0">
            <a:norm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add text</a:t>
            </a:r>
          </a:p>
        </p:txBody>
      </p:sp>
    </p:spTree>
    <p:extLst>
      <p:ext uri="{BB962C8B-B14F-4D97-AF65-F5344CB8AC3E}">
        <p14:creationId xmlns:p14="http://schemas.microsoft.com/office/powerpoint/2010/main" val="2544706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58864" y="102021"/>
            <a:ext cx="9779183" cy="1744415"/>
          </a:xfrm>
        </p:spPr>
        <p:txBody>
          <a:bodyPr anchor="b">
            <a:noAutofit/>
          </a:bodyPr>
          <a:lstStyle>
            <a:lvl1pPr>
              <a:defRPr sz="42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58865" y="2017467"/>
            <a:ext cx="9779182" cy="3366815"/>
          </a:xfrm>
        </p:spPr>
        <p:txBody>
          <a:bodyPr>
            <a:norm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782271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Right Imag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flipH="1">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71600"/>
            <a:ext cx="5486400" cy="4114800"/>
          </a:xfrm>
        </p:spPr>
        <p:txBody>
          <a:bodyPr anchor="ctr" anchorCtr="0">
            <a:noAutofit/>
          </a:bodyPr>
          <a:lstStyle>
            <a:lvl1pPr>
              <a:defRPr sz="6000" b="1">
                <a:latin typeface="+mj-lt"/>
              </a:defRPr>
            </a:lvl1pPr>
          </a:lstStyle>
          <a:p>
            <a:r>
              <a:rPr lang="en-US"/>
              <a:t>Click to add title</a:t>
            </a:r>
          </a:p>
        </p:txBody>
      </p:sp>
      <p:sp>
        <p:nvSpPr>
          <p:cNvPr id="15" name="Picture Placeholder 14">
            <a:extLst>
              <a:ext uri="{FF2B5EF4-FFF2-40B4-BE49-F238E27FC236}">
                <a16:creationId xmlns:a16="http://schemas.microsoft.com/office/drawing/2014/main" id="{3124234B-E1C4-2616-9993-A23142AA69B2}"/>
              </a:ext>
            </a:extLst>
          </p:cNvPr>
          <p:cNvSpPr>
            <a:spLocks noGrp="1"/>
          </p:cNvSpPr>
          <p:nvPr>
            <p:ph type="pic" sz="quarter" idx="10"/>
          </p:nvPr>
        </p:nvSpPr>
        <p:spPr>
          <a:xfrm>
            <a:off x="7183438" y="1168400"/>
            <a:ext cx="4500562" cy="4521200"/>
          </a:xfrm>
          <a:prstGeom prst="ellipse">
            <a:avLst/>
          </a:prstGeom>
          <a:solidFill>
            <a:schemeClr val="accent2"/>
          </a:solidFill>
        </p:spPr>
        <p:txBody>
          <a:bodyPr/>
          <a:lstStyle>
            <a:lvl1pPr marL="0" indent="0" algn="ctr">
              <a:buNone/>
              <a:defRPr sz="2000"/>
            </a:lvl1pPr>
          </a:lstStyle>
          <a:p>
            <a:r>
              <a:rPr lang="en-US"/>
              <a:t>Click icon to add picture</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491266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Left Imag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5943600" y="457200"/>
            <a:ext cx="5120640" cy="3200400"/>
          </a:xfrm>
        </p:spPr>
        <p:txBody>
          <a:bodyPr anchor="b" anchorCtr="0">
            <a:noAutofit/>
          </a:bodyPr>
          <a:lstStyle>
            <a:lvl1pPr>
              <a:defRPr sz="6000" b="1">
                <a:latin typeface="+mj-lt"/>
              </a:defRPr>
            </a:lvl1pPr>
          </a:lstStyle>
          <a:p>
            <a:r>
              <a:rPr lang="en-US"/>
              <a:t>Click to add title</a:t>
            </a:r>
          </a:p>
        </p:txBody>
      </p:sp>
      <p:sp>
        <p:nvSpPr>
          <p:cNvPr id="3" name="Subtitle 2">
            <a:extLst>
              <a:ext uri="{FF2B5EF4-FFF2-40B4-BE49-F238E27FC236}">
                <a16:creationId xmlns:a16="http://schemas.microsoft.com/office/drawing/2014/main" id="{8763DBBF-E63D-81E5-E7CE-32F6F2C2F935}"/>
              </a:ext>
            </a:extLst>
          </p:cNvPr>
          <p:cNvSpPr>
            <a:spLocks noGrp="1"/>
          </p:cNvSpPr>
          <p:nvPr>
            <p:ph type="subTitle" idx="1" hasCustomPrompt="1"/>
          </p:nvPr>
        </p:nvSpPr>
        <p:spPr>
          <a:xfrm>
            <a:off x="5943598" y="3657600"/>
            <a:ext cx="5120640" cy="1828800"/>
          </a:xfrm>
        </p:spPr>
        <p:txBody>
          <a:bodyPr anchor="t" anchorCtr="0">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5" name="Picture Placeholder 14">
            <a:extLst>
              <a:ext uri="{FF2B5EF4-FFF2-40B4-BE49-F238E27FC236}">
                <a16:creationId xmlns:a16="http://schemas.microsoft.com/office/drawing/2014/main" id="{64033732-ADA1-C540-7276-3FF5CDEF2C5E}"/>
              </a:ext>
            </a:extLst>
          </p:cNvPr>
          <p:cNvSpPr>
            <a:spLocks noGrp="1"/>
          </p:cNvSpPr>
          <p:nvPr>
            <p:ph type="pic" sz="quarter" idx="10"/>
          </p:nvPr>
        </p:nvSpPr>
        <p:spPr>
          <a:xfrm>
            <a:off x="904238" y="1157224"/>
            <a:ext cx="4500562" cy="4521200"/>
          </a:xfrm>
          <a:prstGeom prst="ellipse">
            <a:avLst/>
          </a:prstGeom>
          <a:solidFill>
            <a:schemeClr val="accent2"/>
          </a:solidFill>
        </p:spPr>
        <p:txBody>
          <a:bodyPr/>
          <a:lstStyle>
            <a:lvl1pPr marL="0" indent="0" algn="ctr">
              <a:buNone/>
              <a:defRPr sz="2000"/>
            </a:lvl1pPr>
          </a:lstStyle>
          <a:p>
            <a:r>
              <a:rPr lang="en-US"/>
              <a:t>Click icon to add picture</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823856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1"/>
            <a:ext cx="12208822" cy="6858003"/>
            <a:chOff x="0" y="-1"/>
            <a:chExt cx="12208822" cy="6858003"/>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45085"/>
            <a:ext cx="9779183" cy="1600835"/>
          </a:xfrm>
        </p:spPr>
        <p:txBody>
          <a:bodyPr anchor="b">
            <a:noAutofit/>
          </a:bodyPr>
          <a:lstStyle>
            <a:lvl1pPr>
              <a:defRPr sz="42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CA1EED44-783E-8705-4119-D7E9F7D4F2B4}"/>
              </a:ext>
            </a:extLst>
          </p:cNvPr>
          <p:cNvSpPr>
            <a:spLocks noGrp="1"/>
          </p:cNvSpPr>
          <p:nvPr>
            <p:ph idx="14" hasCustomPrompt="1"/>
          </p:nvPr>
        </p:nvSpPr>
        <p:spPr>
          <a:xfrm>
            <a:off x="1166087" y="2652713"/>
            <a:ext cx="9780587" cy="3436936"/>
          </a:xfrm>
        </p:spPr>
        <p:txBody>
          <a:bodyPr>
            <a:normAutofit/>
          </a:bodyPr>
          <a:lstStyle>
            <a:lvl1pPr marL="342900" indent="-283464">
              <a:spcBef>
                <a:spcPts val="1000"/>
              </a:spcBef>
              <a:buFont typeface="Arial" panose="020B0604020202020204" pitchFamily="34" charset="0"/>
              <a:buChar char="•"/>
              <a:defRPr sz="2000">
                <a:solidFill>
                  <a:schemeClr val="bg1"/>
                </a:solidFill>
                <a:latin typeface="+mn-lt"/>
              </a:defRPr>
            </a:lvl1pPr>
            <a:lvl2pPr marL="566928" indent="-283464">
              <a:spcBef>
                <a:spcPts val="1000"/>
              </a:spcBef>
              <a:buFont typeface="Arial" panose="020B0604020202020204" pitchFamily="34" charset="0"/>
              <a:buChar char="•"/>
              <a:defRPr sz="2000">
                <a:solidFill>
                  <a:schemeClr val="bg1"/>
                </a:solidFill>
                <a:latin typeface="+mn-lt"/>
              </a:defRPr>
            </a:lvl2pPr>
            <a:lvl3pPr marL="850392" indent="-283464">
              <a:spcBef>
                <a:spcPts val="1000"/>
              </a:spcBef>
              <a:buFont typeface="Arial" panose="020B0604020202020204" pitchFamily="34" charset="0"/>
              <a:buChar char="•"/>
              <a:defRPr sz="2000">
                <a:solidFill>
                  <a:schemeClr val="bg1"/>
                </a:solidFill>
                <a:latin typeface="+mn-lt"/>
              </a:defRPr>
            </a:lvl3pPr>
            <a:lvl4pPr marL="1097280" indent="-283464">
              <a:spcBef>
                <a:spcPts val="1000"/>
              </a:spcBef>
              <a:buFont typeface="Arial" panose="020B0604020202020204" pitchFamily="34" charset="0"/>
              <a:buChar char="•"/>
              <a:defRPr sz="2000">
                <a:solidFill>
                  <a:schemeClr val="bg1"/>
                </a:solidFill>
                <a:latin typeface="+mn-lt"/>
              </a:defRPr>
            </a:lvl4pPr>
            <a:lvl5pPr marL="1371600" indent="-283464">
              <a:spcBef>
                <a:spcPts val="1000"/>
              </a:spcBef>
              <a:buFont typeface="Arial" panose="020B0604020202020204" pitchFamily="34" charset="0"/>
              <a:buChar char="•"/>
              <a:defRPr sz="2000">
                <a:solidFill>
                  <a:schemeClr val="bg1"/>
                </a:solidFill>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883176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5FBCE6F-2AA9-31FE-8148-33B48073559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177553"/>
            <a:ext cx="6245912" cy="3269447"/>
          </a:xfrm>
        </p:spPr>
        <p:txBody>
          <a:bodyPr bIns="0" anchor="b">
            <a:noAutofit/>
          </a:bodyPr>
          <a:lstStyle>
            <a:lvl1pPr algn="l">
              <a:defRPr sz="6000" b="1">
                <a:solidFill>
                  <a:schemeClr val="bg1"/>
                </a:solidFill>
                <a:latin typeface="+mj-lt"/>
              </a:defRPr>
            </a:lvl1pPr>
          </a:lstStyle>
          <a:p>
            <a:r>
              <a:rPr lang="en-US"/>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4" y="3492896"/>
            <a:ext cx="6245912" cy="912850"/>
          </a:xfrm>
        </p:spPr>
        <p:txBody>
          <a:bodyPr anchor="ctr" anchorCtr="0">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986529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4DB56B5-5DD7-95E3-52B2-EDC4B3F13058}"/>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601200" cy="1653371"/>
          </a:xfrm>
        </p:spPr>
        <p:txBody>
          <a:bodyPr anchor="b">
            <a:noAutofit/>
          </a:bodyPr>
          <a:lstStyle>
            <a:lvl1pPr>
              <a:defRPr sz="42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767843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ntent">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0E8D4A-B13C-C7EE-5E27-278124A1276E}"/>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69008"/>
            <a:ext cx="9779183" cy="1706563"/>
          </a:xfrm>
        </p:spPr>
        <p:txBody>
          <a:bodyPr anchor="b">
            <a:noAutofit/>
          </a:bodyPr>
          <a:lstStyle>
            <a:lvl1pPr>
              <a:defRPr sz="4200" b="1">
                <a:solidFill>
                  <a:schemeClr val="bg1"/>
                </a:solidFill>
                <a:latin typeface="+mj-lt"/>
              </a:defRPr>
            </a:lvl1pPr>
          </a:lstStyle>
          <a:p>
            <a:r>
              <a:rPr lang="en-US"/>
              <a:t>Click to add title</a:t>
            </a:r>
          </a:p>
        </p:txBody>
      </p:sp>
      <p:sp>
        <p:nvSpPr>
          <p:cNvPr id="14" name="Content Placeholder 2">
            <a:extLst>
              <a:ext uri="{FF2B5EF4-FFF2-40B4-BE49-F238E27FC236}">
                <a16:creationId xmlns:a16="http://schemas.microsoft.com/office/drawing/2014/main" id="{926B296A-EB6A-9BE9-E813-B15C46524F4D}"/>
              </a:ext>
            </a:extLst>
          </p:cNvPr>
          <p:cNvSpPr>
            <a:spLocks noGrp="1"/>
          </p:cNvSpPr>
          <p:nvPr>
            <p:ph idx="12" hasCustomPrompt="1"/>
          </p:nvPr>
        </p:nvSpPr>
        <p:spPr>
          <a:xfrm>
            <a:off x="1167493" y="2023984"/>
            <a:ext cx="4663440" cy="3332832"/>
          </a:xfrm>
        </p:spPr>
        <p:txBody>
          <a:bodyPr>
            <a:normAutofit/>
          </a:bodyPr>
          <a:lstStyle>
            <a:lvl1pPr marL="530352" indent="-530352">
              <a:spcBef>
                <a:spcPts val="1000"/>
              </a:spcBef>
              <a:buFont typeface="+mj-lt"/>
              <a:buAutoNum type="arabicPeriod"/>
              <a:defRPr sz="2000">
                <a:solidFill>
                  <a:schemeClr val="bg1"/>
                </a:solidFill>
                <a:latin typeface="+mn-lt"/>
              </a:defRPr>
            </a:lvl1pPr>
            <a:lvl2pPr marL="1097280" indent="-530352">
              <a:spcBef>
                <a:spcPts val="1000"/>
              </a:spcBef>
              <a:buFont typeface="+mj-lt"/>
              <a:buAutoNum type="alphaLcPeriod"/>
              <a:defRPr sz="2000">
                <a:solidFill>
                  <a:schemeClr val="bg1"/>
                </a:solidFill>
                <a:latin typeface="+mn-lt"/>
              </a:defRPr>
            </a:lvl2pPr>
            <a:lvl3pPr marL="1645920" indent="-530352">
              <a:spcBef>
                <a:spcPts val="1000"/>
              </a:spcBef>
              <a:buFont typeface="+mj-lt"/>
              <a:buAutoNum type="arabicParenR"/>
              <a:defRPr sz="2000">
                <a:solidFill>
                  <a:schemeClr val="bg1"/>
                </a:solidFill>
                <a:latin typeface="+mn-lt"/>
              </a:defRPr>
            </a:lvl3pPr>
            <a:lvl4pPr marL="1920240" indent="-530352">
              <a:spcBef>
                <a:spcPts val="1000"/>
              </a:spcBef>
              <a:buFont typeface="+mj-lt"/>
              <a:buAutoNum type="alphaLcParenR"/>
              <a:defRPr sz="2000">
                <a:solidFill>
                  <a:schemeClr val="bg1"/>
                </a:solidFill>
                <a:latin typeface="+mn-lt"/>
              </a:defRPr>
            </a:lvl4pPr>
            <a:lvl5pPr marL="2560320" indent="-514350">
              <a:spcBef>
                <a:spcPts val="1000"/>
              </a:spcBef>
              <a:buFont typeface="+mj-lt"/>
              <a:buAutoNum type="romanLcPeriod"/>
              <a:defRPr sz="2000">
                <a:solidFill>
                  <a:schemeClr val="bg1"/>
                </a:solidFill>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9435B7D5-E7F8-1267-8942-3C97BE836B98}"/>
              </a:ext>
            </a:extLst>
          </p:cNvPr>
          <p:cNvSpPr>
            <a:spLocks noGrp="1"/>
          </p:cNvSpPr>
          <p:nvPr>
            <p:ph idx="11"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solidFill>
                  <a:schemeClr val="bg1"/>
                </a:solidFill>
                <a:latin typeface="+mn-lt"/>
              </a:defRPr>
            </a:lvl1pPr>
            <a:lvl2pPr marL="283464" indent="-283464">
              <a:spcBef>
                <a:spcPts val="1000"/>
              </a:spcBef>
              <a:buFont typeface="Arial" panose="020B0604020202020204" pitchFamily="34" charset="0"/>
              <a:buChar char="•"/>
              <a:defRPr sz="2000">
                <a:solidFill>
                  <a:schemeClr val="bg1"/>
                </a:solidFill>
                <a:latin typeface="+mn-lt"/>
              </a:defRPr>
            </a:lvl2pPr>
            <a:lvl3pPr marL="566928" indent="-283464">
              <a:spcBef>
                <a:spcPts val="1000"/>
              </a:spcBef>
              <a:buFont typeface="Arial" panose="020B0604020202020204" pitchFamily="34" charset="0"/>
              <a:buChar char="•"/>
              <a:defRPr sz="2000">
                <a:solidFill>
                  <a:schemeClr val="bg1"/>
                </a:solidFill>
                <a:latin typeface="+mn-lt"/>
              </a:defRPr>
            </a:lvl3pPr>
            <a:lvl4pPr marL="850392" indent="-283464">
              <a:spcBef>
                <a:spcPts val="1000"/>
              </a:spcBef>
              <a:buFont typeface="Arial" panose="020B0604020202020204" pitchFamily="34" charset="0"/>
              <a:buChar char="•"/>
              <a:defRPr sz="2000">
                <a:solidFill>
                  <a:schemeClr val="bg1"/>
                </a:solidFill>
                <a:latin typeface="+mn-lt"/>
              </a:defRPr>
            </a:lvl4pPr>
            <a:lvl5pPr marL="1133856" indent="-283464">
              <a:spcBef>
                <a:spcPts val="1000"/>
              </a:spcBef>
              <a:buFont typeface="Arial" panose="020B0604020202020204" pitchFamily="34" charset="0"/>
              <a:buChar char="•"/>
              <a:defRPr sz="2000">
                <a:solidFill>
                  <a:schemeClr val="bg1"/>
                </a:solidFill>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endParaRPr lang="en-US"/>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4020426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and Image 1">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0"/>
            <a:ext cx="12208822" cy="6858002"/>
            <a:chOff x="0" y="0"/>
            <a:chExt cx="12208822" cy="6858002"/>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457200"/>
            <a:ext cx="10643508" cy="1371600"/>
          </a:xfrm>
        </p:spPr>
        <p:txBody>
          <a:bodyPr anchor="b">
            <a:noAutofit/>
          </a:bodyPr>
          <a:lstStyle>
            <a:lvl1pPr>
              <a:defRPr sz="4200" b="1">
                <a:latin typeface="+mj-lt"/>
              </a:defRPr>
            </a:lvl1pPr>
          </a:lstStyle>
          <a:p>
            <a:r>
              <a:rPr lang="en-US"/>
              <a:t>Click to add title</a:t>
            </a:r>
          </a:p>
        </p:txBody>
      </p:sp>
      <p:sp>
        <p:nvSpPr>
          <p:cNvPr id="10" name="Content Placeholder 2">
            <a:extLst>
              <a:ext uri="{FF2B5EF4-FFF2-40B4-BE49-F238E27FC236}">
                <a16:creationId xmlns:a16="http://schemas.microsoft.com/office/drawing/2014/main" id="{B07A1CF7-9B3B-E43E-830E-DAB65B608249}"/>
              </a:ext>
            </a:extLst>
          </p:cNvPr>
          <p:cNvSpPr>
            <a:spLocks noGrp="1"/>
          </p:cNvSpPr>
          <p:nvPr>
            <p:ph idx="15" hasCustomPrompt="1"/>
          </p:nvPr>
        </p:nvSpPr>
        <p:spPr>
          <a:xfrm>
            <a:off x="1166088" y="2652713"/>
            <a:ext cx="5394959" cy="3436936"/>
          </a:xfrm>
        </p:spPr>
        <p:txBody>
          <a:bodyPr>
            <a:normAutofit/>
          </a:bodyPr>
          <a:lstStyle>
            <a:lvl1pPr marL="0" indent="0">
              <a:spcBef>
                <a:spcPts val="1000"/>
              </a:spcBef>
              <a:buFont typeface="Arial" panose="020B0604020202020204" pitchFamily="34" charset="0"/>
              <a:buNone/>
              <a:defRPr sz="2000">
                <a:solidFill>
                  <a:schemeClr val="bg1"/>
                </a:solidFill>
                <a:latin typeface="+mn-lt"/>
              </a:defRPr>
            </a:lvl1pPr>
            <a:lvl2pPr marL="283464" indent="-283464">
              <a:spcBef>
                <a:spcPts val="1000"/>
              </a:spcBef>
              <a:buFont typeface="Arial" panose="020B0604020202020204" pitchFamily="34" charset="0"/>
              <a:buChar char="•"/>
              <a:defRPr sz="2000">
                <a:solidFill>
                  <a:schemeClr val="bg1"/>
                </a:solidFill>
                <a:latin typeface="+mn-lt"/>
              </a:defRPr>
            </a:lvl2pPr>
            <a:lvl3pPr marL="566928" indent="-283464">
              <a:spcBef>
                <a:spcPts val="1000"/>
              </a:spcBef>
              <a:buFont typeface="Arial" panose="020B0604020202020204" pitchFamily="34" charset="0"/>
              <a:buChar char="•"/>
              <a:defRPr sz="2000">
                <a:solidFill>
                  <a:schemeClr val="bg1"/>
                </a:solidFill>
                <a:latin typeface="+mn-lt"/>
              </a:defRPr>
            </a:lvl3pPr>
            <a:lvl4pPr marL="850392" indent="-283464">
              <a:spcBef>
                <a:spcPts val="1000"/>
              </a:spcBef>
              <a:buFont typeface="Arial" panose="020B0604020202020204" pitchFamily="34" charset="0"/>
              <a:buChar char="•"/>
              <a:defRPr sz="2000">
                <a:solidFill>
                  <a:schemeClr val="bg1"/>
                </a:solidFill>
                <a:latin typeface="+mn-lt"/>
              </a:defRPr>
            </a:lvl4pPr>
            <a:lvl5pPr marL="1133856" indent="-283464">
              <a:spcBef>
                <a:spcPts val="1000"/>
              </a:spcBef>
              <a:buFont typeface="Arial" panose="020B0604020202020204" pitchFamily="34" charset="0"/>
              <a:buChar char="•"/>
              <a:defRPr sz="2000">
                <a:solidFill>
                  <a:schemeClr val="bg1"/>
                </a:solidFill>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8" name="Picture Placeholder 14">
            <a:extLst>
              <a:ext uri="{FF2B5EF4-FFF2-40B4-BE49-F238E27FC236}">
                <a16:creationId xmlns:a16="http://schemas.microsoft.com/office/drawing/2014/main" id="{D976D8D6-3BDC-1908-3425-FEE3EEF51A26}"/>
              </a:ext>
            </a:extLst>
          </p:cNvPr>
          <p:cNvSpPr>
            <a:spLocks noGrp="1"/>
          </p:cNvSpPr>
          <p:nvPr>
            <p:ph type="pic" sz="quarter" idx="14"/>
          </p:nvPr>
        </p:nvSpPr>
        <p:spPr>
          <a:xfrm>
            <a:off x="7317920" y="1447800"/>
            <a:ext cx="4214010" cy="4214010"/>
          </a:xfrm>
          <a:prstGeom prst="ellipse">
            <a:avLst/>
          </a:prstGeom>
          <a:solidFill>
            <a:schemeClr val="accent2"/>
          </a:solidFill>
        </p:spPr>
        <p:txBody>
          <a:bodyPr/>
          <a:lstStyle>
            <a:lvl1pPr marL="0" indent="0" algn="ctr">
              <a:buNone/>
              <a:defRPr sz="2000"/>
            </a:lvl1pPr>
          </a:lstStyle>
          <a:p>
            <a:r>
              <a:rPr lang="en-US"/>
              <a:t>Click icon to add picture</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4193030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r>
              <a:rPr lang="en-US"/>
              <a:t>9/8/20XX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endParaRPr lang="en-US"/>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4" r:id="rId4"/>
    <p:sldLayoutId id="2147483671" r:id="rId5"/>
    <p:sldLayoutId id="2147483659" r:id="rId6"/>
    <p:sldLayoutId id="2147483668" r:id="rId7"/>
    <p:sldLayoutId id="2147483669" r:id="rId8"/>
    <p:sldLayoutId id="2147483675" r:id="rId9"/>
    <p:sldLayoutId id="2147483677" r:id="rId10"/>
    <p:sldLayoutId id="2147483676" r:id="rId11"/>
    <p:sldLayoutId id="2147483661" r:id="rId12"/>
    <p:sldLayoutId id="2147483666"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553169" y="1715564"/>
            <a:ext cx="10009071" cy="2766874"/>
          </a:xfrm>
        </p:spPr>
        <p:txBody>
          <a:bodyPr/>
          <a:lstStyle/>
          <a:p>
            <a:r>
              <a:rPr lang="en-US"/>
              <a:t>Senior Project Fall Presentation</a:t>
            </a:r>
            <a:br>
              <a:rPr lang="en-US"/>
            </a:br>
            <a:br>
              <a:rPr lang="en-US"/>
            </a:br>
            <a:r>
              <a:rPr lang="en-US"/>
              <a:t>Diabetic Meal Planner App</a:t>
            </a:r>
          </a:p>
        </p:txBody>
      </p:sp>
    </p:spTree>
    <p:extLst>
      <p:ext uri="{BB962C8B-B14F-4D97-AF65-F5344CB8AC3E}">
        <p14:creationId xmlns:p14="http://schemas.microsoft.com/office/powerpoint/2010/main" val="2259308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FBAAA-9980-AA08-417C-D0ACE00A9D6D}"/>
              </a:ext>
            </a:extLst>
          </p:cNvPr>
          <p:cNvSpPr>
            <a:spLocks noGrp="1"/>
          </p:cNvSpPr>
          <p:nvPr>
            <p:ph type="title"/>
          </p:nvPr>
        </p:nvSpPr>
        <p:spPr/>
        <p:txBody>
          <a:bodyPr/>
          <a:lstStyle/>
          <a:p>
            <a:r>
              <a:rPr lang="en-US">
                <a:ea typeface="+mj-lt"/>
                <a:cs typeface="+mj-lt"/>
              </a:rPr>
              <a:t>Technical | Non-Technical Issues</a:t>
            </a:r>
          </a:p>
        </p:txBody>
      </p:sp>
      <p:sp>
        <p:nvSpPr>
          <p:cNvPr id="3" name="Content Placeholder 2">
            <a:extLst>
              <a:ext uri="{FF2B5EF4-FFF2-40B4-BE49-F238E27FC236}">
                <a16:creationId xmlns:a16="http://schemas.microsoft.com/office/drawing/2014/main" id="{F46AC061-B1C3-DF31-E6B3-1ED914543EF6}"/>
              </a:ext>
            </a:extLst>
          </p:cNvPr>
          <p:cNvSpPr>
            <a:spLocks noGrp="1"/>
          </p:cNvSpPr>
          <p:nvPr>
            <p:ph idx="1"/>
          </p:nvPr>
        </p:nvSpPr>
        <p:spPr/>
        <p:txBody>
          <a:bodyPr vert="horz" lIns="91440" tIns="45720" rIns="91440" bIns="45720" rtlCol="0" anchor="t">
            <a:normAutofit/>
          </a:bodyPr>
          <a:lstStyle/>
          <a:p>
            <a:pPr marL="457200" indent="-457200">
              <a:buChar char="•"/>
            </a:pPr>
            <a:r>
              <a:rPr lang="en-US"/>
              <a:t>iOS App Development </a:t>
            </a:r>
          </a:p>
          <a:p>
            <a:pPr marL="914400" lvl="1" indent="-457200">
              <a:buFont typeface="Courier New" panose="020B0604020202020204" pitchFamily="34" charset="0"/>
              <a:buChar char="o"/>
            </a:pPr>
            <a:r>
              <a:rPr lang="en-US"/>
              <a:t>Xcode requires macOS for development </a:t>
            </a:r>
          </a:p>
          <a:p>
            <a:pPr marL="914400" lvl="1" indent="-457200">
              <a:buFont typeface="Courier New" panose="020B0604020202020204" pitchFamily="34" charset="0"/>
              <a:buChar char="o"/>
            </a:pPr>
            <a:r>
              <a:rPr lang="en-US"/>
              <a:t>Everyone has obtained a Mac</a:t>
            </a:r>
          </a:p>
          <a:p>
            <a:pPr lvl="1"/>
            <a:endParaRPr lang="en-US"/>
          </a:p>
          <a:p>
            <a:pPr marL="457200" indent="-457200">
              <a:buFont typeface="Arial" panose="020B0604020202020204" pitchFamily="34" charset="0"/>
              <a:buChar char="•"/>
            </a:pPr>
            <a:endParaRPr lang="en-US"/>
          </a:p>
        </p:txBody>
      </p:sp>
      <p:sp>
        <p:nvSpPr>
          <p:cNvPr id="7" name="TextBox 6">
            <a:extLst>
              <a:ext uri="{FF2B5EF4-FFF2-40B4-BE49-F238E27FC236}">
                <a16:creationId xmlns:a16="http://schemas.microsoft.com/office/drawing/2014/main" id="{C5B1797C-CB36-B59A-190A-0948A1623BBB}"/>
              </a:ext>
            </a:extLst>
          </p:cNvPr>
          <p:cNvSpPr txBox="1"/>
          <p:nvPr/>
        </p:nvSpPr>
        <p:spPr>
          <a:xfrm>
            <a:off x="9885743" y="6557571"/>
            <a:ext cx="25254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Diabetic Meal Planner</a:t>
            </a:r>
          </a:p>
        </p:txBody>
      </p:sp>
    </p:spTree>
    <p:extLst>
      <p:ext uri="{BB962C8B-B14F-4D97-AF65-F5344CB8AC3E}">
        <p14:creationId xmlns:p14="http://schemas.microsoft.com/office/powerpoint/2010/main" val="72376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C753FD-96EC-101A-B8A4-5F69A189BEF4}"/>
              </a:ext>
            </a:extLst>
          </p:cNvPr>
          <p:cNvSpPr>
            <a:spLocks noGrp="1"/>
          </p:cNvSpPr>
          <p:nvPr>
            <p:ph type="ctrTitle"/>
          </p:nvPr>
        </p:nvSpPr>
        <p:spPr>
          <a:xfrm>
            <a:off x="1167494" y="252549"/>
            <a:ext cx="6220278" cy="3262811"/>
          </a:xfrm>
        </p:spPr>
        <p:txBody>
          <a:bodyPr/>
          <a:lstStyle/>
          <a:p>
            <a:r>
              <a:rPr lang="en-US"/>
              <a:t>Thank you</a:t>
            </a:r>
          </a:p>
        </p:txBody>
      </p:sp>
      <p:sp>
        <p:nvSpPr>
          <p:cNvPr id="5" name="Subtitle 4">
            <a:extLst>
              <a:ext uri="{FF2B5EF4-FFF2-40B4-BE49-F238E27FC236}">
                <a16:creationId xmlns:a16="http://schemas.microsoft.com/office/drawing/2014/main" id="{67BB04B7-47A4-741B-59E0-F0E6F2126E8F}"/>
              </a:ext>
            </a:extLst>
          </p:cNvPr>
          <p:cNvSpPr>
            <a:spLocks noGrp="1"/>
          </p:cNvSpPr>
          <p:nvPr>
            <p:ph type="subTitle" idx="1"/>
          </p:nvPr>
        </p:nvSpPr>
        <p:spPr>
          <a:xfrm>
            <a:off x="1167493" y="3685939"/>
            <a:ext cx="6220277" cy="2919512"/>
          </a:xfrm>
        </p:spPr>
        <p:txBody>
          <a:bodyPr/>
          <a:lstStyle/>
          <a:p>
            <a:endParaRPr lang="en-US"/>
          </a:p>
        </p:txBody>
      </p:sp>
    </p:spTree>
    <p:extLst>
      <p:ext uri="{BB962C8B-B14F-4D97-AF65-F5344CB8AC3E}">
        <p14:creationId xmlns:p14="http://schemas.microsoft.com/office/powerpoint/2010/main" val="160967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6348F-F11F-11E5-199F-44BEF526EFC9}"/>
              </a:ext>
            </a:extLst>
          </p:cNvPr>
          <p:cNvSpPr>
            <a:spLocks noGrp="1"/>
          </p:cNvSpPr>
          <p:nvPr>
            <p:ph type="title"/>
          </p:nvPr>
        </p:nvSpPr>
        <p:spPr/>
        <p:txBody>
          <a:bodyPr/>
          <a:lstStyle/>
          <a:p>
            <a:r>
              <a:rPr lang="en-US"/>
              <a:t>Introductions</a:t>
            </a:r>
          </a:p>
        </p:txBody>
      </p:sp>
      <p:sp>
        <p:nvSpPr>
          <p:cNvPr id="360" name="TextBox 359">
            <a:extLst>
              <a:ext uri="{FF2B5EF4-FFF2-40B4-BE49-F238E27FC236}">
                <a16:creationId xmlns:a16="http://schemas.microsoft.com/office/drawing/2014/main" id="{9720C219-46FD-516A-164C-9FBB2C9C7C10}"/>
              </a:ext>
            </a:extLst>
          </p:cNvPr>
          <p:cNvSpPr txBox="1"/>
          <p:nvPr/>
        </p:nvSpPr>
        <p:spPr>
          <a:xfrm>
            <a:off x="9885743" y="6557571"/>
            <a:ext cx="25254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Diabetic Meal Planner</a:t>
            </a:r>
          </a:p>
        </p:txBody>
      </p:sp>
      <p:pic>
        <p:nvPicPr>
          <p:cNvPr id="6" name="Picture 5" descr="A person smiling at camera&#10;&#10;Description automatically generated">
            <a:extLst>
              <a:ext uri="{FF2B5EF4-FFF2-40B4-BE49-F238E27FC236}">
                <a16:creationId xmlns:a16="http://schemas.microsoft.com/office/drawing/2014/main" id="{4D2D3947-2302-314E-122F-F48694DD09B9}"/>
              </a:ext>
            </a:extLst>
          </p:cNvPr>
          <p:cNvPicPr>
            <a:picLocks noChangeAspect="1"/>
          </p:cNvPicPr>
          <p:nvPr/>
        </p:nvPicPr>
        <p:blipFill>
          <a:blip r:embed="rId2"/>
          <a:stretch>
            <a:fillRect/>
          </a:stretch>
        </p:blipFill>
        <p:spPr>
          <a:xfrm>
            <a:off x="1160652" y="2171034"/>
            <a:ext cx="1399683" cy="1459618"/>
          </a:xfrm>
          <a:prstGeom prst="rect">
            <a:avLst/>
          </a:prstGeom>
        </p:spPr>
      </p:pic>
      <p:sp>
        <p:nvSpPr>
          <p:cNvPr id="7" name="Rectangle 6">
            <a:extLst>
              <a:ext uri="{FF2B5EF4-FFF2-40B4-BE49-F238E27FC236}">
                <a16:creationId xmlns:a16="http://schemas.microsoft.com/office/drawing/2014/main" id="{A23CBA2F-C66A-2F8F-E1D2-2CDE97386D1B}"/>
              </a:ext>
            </a:extLst>
          </p:cNvPr>
          <p:cNvSpPr/>
          <p:nvPr/>
        </p:nvSpPr>
        <p:spPr>
          <a:xfrm>
            <a:off x="4521363" y="2169769"/>
            <a:ext cx="1466594" cy="1466535"/>
          </a:xfrm>
          <a:prstGeom prst="rect">
            <a:avLst/>
          </a:prstGeom>
          <a:solidFill>
            <a:srgbClr val="8593A8"/>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811B89-B8E1-9439-1A0D-514C556B36B1}"/>
              </a:ext>
            </a:extLst>
          </p:cNvPr>
          <p:cNvSpPr/>
          <p:nvPr/>
        </p:nvSpPr>
        <p:spPr>
          <a:xfrm>
            <a:off x="8242192" y="2169768"/>
            <a:ext cx="1466594" cy="1466535"/>
          </a:xfrm>
          <a:prstGeom prst="rect">
            <a:avLst/>
          </a:prstGeom>
          <a:solidFill>
            <a:srgbClr val="8593A8"/>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64E7535-5D75-AC52-BE09-B23266ADC19D}"/>
              </a:ext>
            </a:extLst>
          </p:cNvPr>
          <p:cNvSpPr/>
          <p:nvPr/>
        </p:nvSpPr>
        <p:spPr>
          <a:xfrm>
            <a:off x="5867022" y="4528725"/>
            <a:ext cx="1466594" cy="1466535"/>
          </a:xfrm>
          <a:prstGeom prst="rect">
            <a:avLst/>
          </a:prstGeom>
          <a:solidFill>
            <a:srgbClr val="8593A8"/>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BC5D8D4-7940-B984-3D12-7EB1FA4F7541}"/>
              </a:ext>
            </a:extLst>
          </p:cNvPr>
          <p:cNvSpPr txBox="1"/>
          <p:nvPr/>
        </p:nvSpPr>
        <p:spPr>
          <a:xfrm>
            <a:off x="1022467" y="3635089"/>
            <a:ext cx="213211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Krisi Hristova</a:t>
            </a:r>
          </a:p>
          <a:p>
            <a:r>
              <a:rPr lang="en-US" i="1"/>
              <a:t>Computer Science</a:t>
            </a:r>
          </a:p>
        </p:txBody>
      </p:sp>
      <p:sp>
        <p:nvSpPr>
          <p:cNvPr id="15" name="TextBox 14">
            <a:extLst>
              <a:ext uri="{FF2B5EF4-FFF2-40B4-BE49-F238E27FC236}">
                <a16:creationId xmlns:a16="http://schemas.microsoft.com/office/drawing/2014/main" id="{CF23AFFE-F5CB-2537-321C-B438A754B910}"/>
              </a:ext>
            </a:extLst>
          </p:cNvPr>
          <p:cNvSpPr txBox="1"/>
          <p:nvPr/>
        </p:nvSpPr>
        <p:spPr>
          <a:xfrm>
            <a:off x="4419039" y="3626981"/>
            <a:ext cx="26833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Francisco Cruz-Urbanc</a:t>
            </a:r>
          </a:p>
          <a:p>
            <a:r>
              <a:rPr lang="en-US" i="1"/>
              <a:t>Computer Science</a:t>
            </a:r>
          </a:p>
        </p:txBody>
      </p:sp>
      <p:sp>
        <p:nvSpPr>
          <p:cNvPr id="16" name="TextBox 15">
            <a:extLst>
              <a:ext uri="{FF2B5EF4-FFF2-40B4-BE49-F238E27FC236}">
                <a16:creationId xmlns:a16="http://schemas.microsoft.com/office/drawing/2014/main" id="{1A7667B3-9C3E-4C73-71EB-D25FCC977C6D}"/>
              </a:ext>
            </a:extLst>
          </p:cNvPr>
          <p:cNvSpPr txBox="1"/>
          <p:nvPr/>
        </p:nvSpPr>
        <p:spPr>
          <a:xfrm>
            <a:off x="8123657" y="3626981"/>
            <a:ext cx="239152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Thomas </a:t>
            </a:r>
            <a:r>
              <a:rPr lang="en-US" err="1"/>
              <a:t>Capro</a:t>
            </a:r>
          </a:p>
          <a:p>
            <a:r>
              <a:rPr lang="en-US" i="1"/>
              <a:t>Software Engineering</a:t>
            </a:r>
          </a:p>
        </p:txBody>
      </p:sp>
      <p:sp>
        <p:nvSpPr>
          <p:cNvPr id="17" name="TextBox 16">
            <a:extLst>
              <a:ext uri="{FF2B5EF4-FFF2-40B4-BE49-F238E27FC236}">
                <a16:creationId xmlns:a16="http://schemas.microsoft.com/office/drawing/2014/main" id="{F6BBB899-D041-01F7-AD27-F8A224109003}"/>
              </a:ext>
            </a:extLst>
          </p:cNvPr>
          <p:cNvSpPr txBox="1"/>
          <p:nvPr/>
        </p:nvSpPr>
        <p:spPr>
          <a:xfrm>
            <a:off x="2635636" y="5994045"/>
            <a:ext cx="213211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Carson Ford</a:t>
            </a:r>
          </a:p>
          <a:p>
            <a:r>
              <a:rPr lang="en-US" i="1"/>
              <a:t>Computer Science</a:t>
            </a:r>
          </a:p>
        </p:txBody>
      </p:sp>
      <p:sp>
        <p:nvSpPr>
          <p:cNvPr id="18" name="TextBox 17">
            <a:extLst>
              <a:ext uri="{FF2B5EF4-FFF2-40B4-BE49-F238E27FC236}">
                <a16:creationId xmlns:a16="http://schemas.microsoft.com/office/drawing/2014/main" id="{F3D7C41C-277D-5D05-A4BC-8E18057BE72F}"/>
              </a:ext>
            </a:extLst>
          </p:cNvPr>
          <p:cNvSpPr txBox="1"/>
          <p:nvPr/>
        </p:nvSpPr>
        <p:spPr>
          <a:xfrm>
            <a:off x="5756594" y="5994046"/>
            <a:ext cx="20510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Jared Jackson</a:t>
            </a:r>
          </a:p>
          <a:p>
            <a:r>
              <a:rPr lang="en-US" i="1"/>
              <a:t>Computer Science</a:t>
            </a:r>
          </a:p>
        </p:txBody>
      </p:sp>
      <p:pic>
        <p:nvPicPr>
          <p:cNvPr id="3" name="Picture 2" descr="Jared Jackson">
            <a:extLst>
              <a:ext uri="{FF2B5EF4-FFF2-40B4-BE49-F238E27FC236}">
                <a16:creationId xmlns:a16="http://schemas.microsoft.com/office/drawing/2014/main" id="{40396B71-8BFE-AA4A-451E-8469A1A4C0B1}"/>
              </a:ext>
            </a:extLst>
          </p:cNvPr>
          <p:cNvPicPr>
            <a:picLocks noChangeAspect="1"/>
          </p:cNvPicPr>
          <p:nvPr/>
        </p:nvPicPr>
        <p:blipFill>
          <a:blip r:embed="rId3"/>
          <a:stretch>
            <a:fillRect/>
          </a:stretch>
        </p:blipFill>
        <p:spPr>
          <a:xfrm>
            <a:off x="5869204" y="4527813"/>
            <a:ext cx="1468090" cy="1468090"/>
          </a:xfrm>
          <a:prstGeom prst="rect">
            <a:avLst/>
          </a:prstGeom>
        </p:spPr>
      </p:pic>
      <p:pic>
        <p:nvPicPr>
          <p:cNvPr id="5" name="Picture 4" descr="A person sitting at a table with a banana leaf&#10;&#10;Description automatically generated">
            <a:extLst>
              <a:ext uri="{FF2B5EF4-FFF2-40B4-BE49-F238E27FC236}">
                <a16:creationId xmlns:a16="http://schemas.microsoft.com/office/drawing/2014/main" id="{9D3A2A3B-750F-ABBE-F113-DE0119ACBE4D}"/>
              </a:ext>
            </a:extLst>
          </p:cNvPr>
          <p:cNvPicPr>
            <a:picLocks noChangeAspect="1"/>
          </p:cNvPicPr>
          <p:nvPr/>
        </p:nvPicPr>
        <p:blipFill>
          <a:blip r:embed="rId4"/>
          <a:srcRect l="26936" t="13940" r="25816" b="50846"/>
          <a:stretch/>
        </p:blipFill>
        <p:spPr>
          <a:xfrm>
            <a:off x="4525602" y="2177204"/>
            <a:ext cx="1458125" cy="1449006"/>
          </a:xfrm>
          <a:prstGeom prst="rect">
            <a:avLst/>
          </a:prstGeom>
        </p:spPr>
      </p:pic>
      <p:pic>
        <p:nvPicPr>
          <p:cNvPr id="4" name="Picture 3" descr="A person with curly hair and beards smiling at camera&#10;&#10;Description automatically generated">
            <a:extLst>
              <a:ext uri="{FF2B5EF4-FFF2-40B4-BE49-F238E27FC236}">
                <a16:creationId xmlns:a16="http://schemas.microsoft.com/office/drawing/2014/main" id="{A3AB2040-15AF-3BEA-207A-57189A3D1FAB}"/>
              </a:ext>
            </a:extLst>
          </p:cNvPr>
          <p:cNvPicPr>
            <a:picLocks noChangeAspect="1"/>
          </p:cNvPicPr>
          <p:nvPr/>
        </p:nvPicPr>
        <p:blipFill>
          <a:blip r:embed="rId5"/>
          <a:stretch>
            <a:fillRect/>
          </a:stretch>
        </p:blipFill>
        <p:spPr>
          <a:xfrm>
            <a:off x="8242540" y="2120900"/>
            <a:ext cx="1485421" cy="1543050"/>
          </a:xfrm>
          <a:prstGeom prst="rect">
            <a:avLst/>
          </a:prstGeom>
        </p:spPr>
      </p:pic>
      <p:pic>
        <p:nvPicPr>
          <p:cNvPr id="9" name="Picture 8" descr="A person smiling in front of a tree&#10;&#10;Description automatically generated">
            <a:extLst>
              <a:ext uri="{FF2B5EF4-FFF2-40B4-BE49-F238E27FC236}">
                <a16:creationId xmlns:a16="http://schemas.microsoft.com/office/drawing/2014/main" id="{196E1170-7A27-F1D7-5752-06DA9976B0A3}"/>
              </a:ext>
            </a:extLst>
          </p:cNvPr>
          <p:cNvPicPr>
            <a:picLocks noChangeAspect="1"/>
          </p:cNvPicPr>
          <p:nvPr/>
        </p:nvPicPr>
        <p:blipFill>
          <a:blip r:embed="rId6"/>
          <a:stretch>
            <a:fillRect/>
          </a:stretch>
        </p:blipFill>
        <p:spPr>
          <a:xfrm>
            <a:off x="2733714" y="4527958"/>
            <a:ext cx="1474695" cy="1463187"/>
          </a:xfrm>
          <a:prstGeom prst="rect">
            <a:avLst/>
          </a:prstGeom>
        </p:spPr>
      </p:pic>
    </p:spTree>
    <p:extLst>
      <p:ext uri="{BB962C8B-B14F-4D97-AF65-F5344CB8AC3E}">
        <p14:creationId xmlns:p14="http://schemas.microsoft.com/office/powerpoint/2010/main" val="49743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57698-587A-7B27-3749-0D479D32B4E5}"/>
              </a:ext>
            </a:extLst>
          </p:cNvPr>
          <p:cNvSpPr>
            <a:spLocks noGrp="1"/>
          </p:cNvSpPr>
          <p:nvPr>
            <p:ph type="title"/>
          </p:nvPr>
        </p:nvSpPr>
        <p:spPr/>
        <p:txBody>
          <a:bodyPr/>
          <a:lstStyle/>
          <a:p>
            <a:r>
              <a:rPr lang="en-US">
                <a:ea typeface="+mj-lt"/>
                <a:cs typeface="+mj-lt"/>
              </a:rPr>
              <a:t>Background</a:t>
            </a:r>
            <a:endParaRPr lang="en-US"/>
          </a:p>
        </p:txBody>
      </p:sp>
      <p:sp>
        <p:nvSpPr>
          <p:cNvPr id="3" name="Content Placeholder 2">
            <a:extLst>
              <a:ext uri="{FF2B5EF4-FFF2-40B4-BE49-F238E27FC236}">
                <a16:creationId xmlns:a16="http://schemas.microsoft.com/office/drawing/2014/main" id="{858E9B40-D791-474D-2AC8-FA2C75EC4357}"/>
              </a:ext>
            </a:extLst>
          </p:cNvPr>
          <p:cNvSpPr>
            <a:spLocks noGrp="1"/>
          </p:cNvSpPr>
          <p:nvPr>
            <p:ph idx="1"/>
          </p:nvPr>
        </p:nvSpPr>
        <p:spPr/>
        <p:txBody>
          <a:bodyPr vert="horz" lIns="91440" tIns="45720" rIns="91440" bIns="45720" rtlCol="0" anchor="t">
            <a:normAutofit fontScale="85000" lnSpcReduction="20000"/>
          </a:bodyPr>
          <a:lstStyle/>
          <a:p>
            <a:r>
              <a:rPr lang="en-US" b="1"/>
              <a:t>Stakeholders</a:t>
            </a:r>
          </a:p>
          <a:p>
            <a:pPr marL="914400" lvl="1" indent="-457200">
              <a:buFont typeface="Courier New" panose="020B0604020202020204" pitchFamily="34" charset="0"/>
              <a:buChar char="o"/>
            </a:pPr>
            <a:r>
              <a:rPr lang="en-US"/>
              <a:t>2 Cooper Medical School Seniors (Rowan University)</a:t>
            </a:r>
          </a:p>
          <a:p>
            <a:pPr marL="914400" lvl="1" indent="-457200">
              <a:buFont typeface="Courier New" panose="020B0604020202020204" pitchFamily="34" charset="0"/>
              <a:buChar char="o"/>
            </a:pPr>
            <a:r>
              <a:rPr lang="en-US" err="1"/>
              <a:t>Abyson</a:t>
            </a:r>
            <a:r>
              <a:rPr lang="en-US"/>
              <a:t> </a:t>
            </a:r>
            <a:r>
              <a:rPr lang="en-US" err="1"/>
              <a:t>Kalladanthyil</a:t>
            </a:r>
            <a:r>
              <a:rPr lang="en-US"/>
              <a:t> &amp; Ami Patel</a:t>
            </a:r>
          </a:p>
          <a:p>
            <a:r>
              <a:rPr lang="en-US" b="1">
                <a:ea typeface="+mn-lt"/>
                <a:cs typeface="+mn-lt"/>
              </a:rPr>
              <a:t>Purpose</a:t>
            </a:r>
            <a:r>
              <a:rPr lang="en-US">
                <a:ea typeface="+mn-lt"/>
                <a:cs typeface="+mn-lt"/>
              </a:rPr>
              <a:t>: </a:t>
            </a:r>
          </a:p>
          <a:p>
            <a:pPr marL="914400" lvl="1" indent="-457200">
              <a:buFont typeface="Courier New" panose="020B0604020202020204" pitchFamily="34" charset="0"/>
              <a:buChar char="o"/>
            </a:pPr>
            <a:r>
              <a:rPr lang="en-US">
                <a:ea typeface="+mn-lt"/>
                <a:cs typeface="+mn-lt"/>
              </a:rPr>
              <a:t>Address challenges faced by diabetic patients in managing nutrition, especially those with limited income or access to resources.</a:t>
            </a:r>
          </a:p>
          <a:p>
            <a:r>
              <a:rPr lang="en-US" b="1">
                <a:ea typeface="+mn-lt"/>
                <a:cs typeface="+mn-lt"/>
              </a:rPr>
              <a:t>Audience: </a:t>
            </a:r>
          </a:p>
          <a:p>
            <a:pPr marL="914400" lvl="1" indent="-457200">
              <a:buFont typeface="Courier New" panose="020B0604020202020204" pitchFamily="34" charset="0"/>
              <a:buChar char="o"/>
            </a:pPr>
            <a:r>
              <a:rPr lang="en-US">
                <a:ea typeface="+mn-lt"/>
                <a:cs typeface="+mn-lt"/>
              </a:rPr>
              <a:t>Non-tech-savvy users needing a simple, intuitive app.</a:t>
            </a:r>
          </a:p>
          <a:p>
            <a:pPr marL="914400" lvl="1" indent="-457200">
              <a:buFont typeface="Courier New" panose="020B0604020202020204" pitchFamily="34" charset="0"/>
              <a:buChar char="o"/>
            </a:pPr>
            <a:r>
              <a:rPr lang="en-US">
                <a:ea typeface="+mn-lt"/>
                <a:cs typeface="+mn-lt"/>
              </a:rPr>
              <a:t>Diabetic patients requiring budget-conscious meal planning with culturally relevant recipes.</a:t>
            </a:r>
          </a:p>
          <a:p>
            <a:pPr marL="914400" lvl="1" indent="-457200">
              <a:buFont typeface="Courier New" panose="020B0604020202020204" pitchFamily="34" charset="0"/>
              <a:buChar char="o"/>
            </a:pPr>
            <a:r>
              <a:rPr lang="en-US"/>
              <a:t>Spanish speaking individuals.</a:t>
            </a:r>
          </a:p>
        </p:txBody>
      </p:sp>
      <p:sp>
        <p:nvSpPr>
          <p:cNvPr id="7" name="TextBox 6">
            <a:extLst>
              <a:ext uri="{FF2B5EF4-FFF2-40B4-BE49-F238E27FC236}">
                <a16:creationId xmlns:a16="http://schemas.microsoft.com/office/drawing/2014/main" id="{B384CF5E-DD08-1C43-1362-900E890C0B80}"/>
              </a:ext>
            </a:extLst>
          </p:cNvPr>
          <p:cNvSpPr txBox="1"/>
          <p:nvPr/>
        </p:nvSpPr>
        <p:spPr>
          <a:xfrm>
            <a:off x="9885743" y="6557571"/>
            <a:ext cx="25254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Diabetic Meal Planner</a:t>
            </a:r>
          </a:p>
        </p:txBody>
      </p:sp>
    </p:spTree>
    <p:extLst>
      <p:ext uri="{BB962C8B-B14F-4D97-AF65-F5344CB8AC3E}">
        <p14:creationId xmlns:p14="http://schemas.microsoft.com/office/powerpoint/2010/main" val="2632799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6CCE1-953C-FA02-05CD-35947AFA7A4A}"/>
              </a:ext>
            </a:extLst>
          </p:cNvPr>
          <p:cNvSpPr>
            <a:spLocks noGrp="1"/>
          </p:cNvSpPr>
          <p:nvPr>
            <p:ph type="title"/>
          </p:nvPr>
        </p:nvSpPr>
        <p:spPr/>
        <p:txBody>
          <a:bodyPr/>
          <a:lstStyle/>
          <a:p>
            <a:r>
              <a:rPr lang="en-US">
                <a:ea typeface="+mj-lt"/>
                <a:cs typeface="+mj-lt"/>
              </a:rPr>
              <a:t>Description</a:t>
            </a:r>
            <a:endParaRPr lang="en-US"/>
          </a:p>
        </p:txBody>
      </p:sp>
      <p:sp>
        <p:nvSpPr>
          <p:cNvPr id="3" name="Content Placeholder 2">
            <a:extLst>
              <a:ext uri="{FF2B5EF4-FFF2-40B4-BE49-F238E27FC236}">
                <a16:creationId xmlns:a16="http://schemas.microsoft.com/office/drawing/2014/main" id="{FDE11C73-EEE3-8C0C-2ABF-17AF9A8817AC}"/>
              </a:ext>
            </a:extLst>
          </p:cNvPr>
          <p:cNvSpPr>
            <a:spLocks noGrp="1"/>
          </p:cNvSpPr>
          <p:nvPr>
            <p:ph idx="1"/>
          </p:nvPr>
        </p:nvSpPr>
        <p:spPr>
          <a:xfrm>
            <a:off x="1158865" y="2017467"/>
            <a:ext cx="9779182" cy="3774396"/>
          </a:xfrm>
        </p:spPr>
        <p:txBody>
          <a:bodyPr vert="horz" lIns="91440" tIns="45720" rIns="91440" bIns="45720" rtlCol="0" anchor="t">
            <a:normAutofit fontScale="92500" lnSpcReduction="20000"/>
          </a:bodyPr>
          <a:lstStyle/>
          <a:p>
            <a:pPr marL="457200" indent="-457200">
              <a:buChar char="•"/>
            </a:pPr>
            <a:r>
              <a:rPr lang="en-US">
                <a:ea typeface="+mn-lt"/>
                <a:cs typeface="+mn-lt"/>
              </a:rPr>
              <a:t>Mobile app designed to help diabetic patients manage meals, track nutrients, and save on groceries.</a:t>
            </a:r>
            <a:endParaRPr lang="en-US"/>
          </a:p>
          <a:p>
            <a:pPr marL="457200" indent="-457200">
              <a:buFont typeface="Arial,Sans-Serif" panose="020B0604020202020204" pitchFamily="34" charset="0"/>
              <a:buChar char="•"/>
            </a:pPr>
            <a:r>
              <a:rPr lang="en-US" sz="2600">
                <a:ea typeface="+mn-lt"/>
                <a:cs typeface="+mn-lt"/>
              </a:rPr>
              <a:t>Empowers users to manage diabetes affordably and conveniently.</a:t>
            </a:r>
          </a:p>
          <a:p>
            <a:pPr marL="457200" indent="-457200">
              <a:buChar char="•"/>
            </a:pPr>
            <a:r>
              <a:rPr lang="en-US">
                <a:ea typeface="+mn-lt"/>
                <a:cs typeface="+mn-lt"/>
              </a:rPr>
              <a:t>Features include recipe search, weekly meal planning, grocery list generation, and store locator.</a:t>
            </a:r>
            <a:endParaRPr lang="en-US"/>
          </a:p>
          <a:p>
            <a:pPr marL="457200" indent="-457200">
              <a:buChar char="•"/>
            </a:pPr>
            <a:r>
              <a:rPr lang="en-US">
                <a:ea typeface="+mn-lt"/>
                <a:cs typeface="+mn-lt"/>
              </a:rPr>
              <a:t>Targets low-income, Spanish-speaking, and non-tech-savvy users.</a:t>
            </a:r>
          </a:p>
          <a:p>
            <a:pPr marL="457200" indent="-457200">
              <a:buChar char="•"/>
            </a:pPr>
            <a:r>
              <a:rPr lang="en-US">
                <a:ea typeface="+mn-lt"/>
                <a:cs typeface="+mn-lt"/>
              </a:rPr>
              <a:t>Built for iOS using Swift, AWS, and APIs like Edamam and Google Maps.</a:t>
            </a:r>
          </a:p>
          <a:p>
            <a:pPr marL="457200" indent="-457200">
              <a:buChar char="•"/>
            </a:pPr>
            <a:r>
              <a:rPr lang="en-US" b="1">
                <a:ea typeface="+mn-lt"/>
                <a:cs typeface="+mn-lt"/>
              </a:rPr>
              <a:t>Goal:</a:t>
            </a:r>
            <a:r>
              <a:rPr lang="en-US">
                <a:ea typeface="+mn-lt"/>
                <a:cs typeface="+mn-lt"/>
              </a:rPr>
              <a:t> Get the Application working correctly/efficiently and ready to deploy to Apple Store</a:t>
            </a:r>
            <a:endParaRPr lang="en-US"/>
          </a:p>
        </p:txBody>
      </p:sp>
      <p:sp>
        <p:nvSpPr>
          <p:cNvPr id="6" name="TextBox 5">
            <a:extLst>
              <a:ext uri="{FF2B5EF4-FFF2-40B4-BE49-F238E27FC236}">
                <a16:creationId xmlns:a16="http://schemas.microsoft.com/office/drawing/2014/main" id="{868A918B-7546-E317-C289-388489D2BC34}"/>
              </a:ext>
            </a:extLst>
          </p:cNvPr>
          <p:cNvSpPr txBox="1"/>
          <p:nvPr/>
        </p:nvSpPr>
        <p:spPr>
          <a:xfrm>
            <a:off x="9885743" y="6557571"/>
            <a:ext cx="25254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Diabetic Meal Planner</a:t>
            </a:r>
          </a:p>
        </p:txBody>
      </p:sp>
    </p:spTree>
    <p:extLst>
      <p:ext uri="{BB962C8B-B14F-4D97-AF65-F5344CB8AC3E}">
        <p14:creationId xmlns:p14="http://schemas.microsoft.com/office/powerpoint/2010/main" val="270203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708E-FD6C-B6F2-9380-4B496775FFD8}"/>
              </a:ext>
            </a:extLst>
          </p:cNvPr>
          <p:cNvSpPr>
            <a:spLocks noGrp="1"/>
          </p:cNvSpPr>
          <p:nvPr>
            <p:ph type="title"/>
          </p:nvPr>
        </p:nvSpPr>
        <p:spPr/>
        <p:txBody>
          <a:bodyPr/>
          <a:lstStyle/>
          <a:p>
            <a:r>
              <a:rPr lang="en-US"/>
              <a:t>Functional Requirements</a:t>
            </a:r>
          </a:p>
        </p:txBody>
      </p:sp>
      <p:sp>
        <p:nvSpPr>
          <p:cNvPr id="3" name="Content Placeholder 2">
            <a:extLst>
              <a:ext uri="{FF2B5EF4-FFF2-40B4-BE49-F238E27FC236}">
                <a16:creationId xmlns:a16="http://schemas.microsoft.com/office/drawing/2014/main" id="{F915EAA5-F965-F52E-A0DE-7C1A458E67B1}"/>
              </a:ext>
            </a:extLst>
          </p:cNvPr>
          <p:cNvSpPr>
            <a:spLocks noGrp="1"/>
          </p:cNvSpPr>
          <p:nvPr>
            <p:ph idx="1"/>
          </p:nvPr>
        </p:nvSpPr>
        <p:spPr>
          <a:xfrm>
            <a:off x="1158865" y="2017467"/>
            <a:ext cx="10451884" cy="3366815"/>
          </a:xfrm>
        </p:spPr>
        <p:txBody>
          <a:bodyPr vert="horz" lIns="91440" tIns="45720" rIns="91440" bIns="45720" rtlCol="0" anchor="t">
            <a:normAutofit/>
          </a:bodyPr>
          <a:lstStyle/>
          <a:p>
            <a:pPr marL="457200" indent="-457200">
              <a:buFont typeface="Arial,Sans-Serif"/>
              <a:buChar char="•"/>
            </a:pPr>
            <a:r>
              <a:rPr lang="en-US" sz="2400"/>
              <a:t>Account creation.</a:t>
            </a:r>
          </a:p>
          <a:p>
            <a:pPr marL="457200" indent="-457200">
              <a:buFont typeface="Arial,Sans-Serif"/>
              <a:buChar char="•"/>
            </a:pPr>
            <a:r>
              <a:rPr lang="en-US" sz="2400"/>
              <a:t>Usage of APIs for meal recipes and map showing nearby grocery stores.</a:t>
            </a:r>
          </a:p>
          <a:p>
            <a:pPr marL="457200" indent="-457200">
              <a:buFont typeface="Arial,Sans-Serif"/>
              <a:buChar char="•"/>
            </a:pPr>
            <a:r>
              <a:rPr lang="en-US" sz="2400"/>
              <a:t>Toggle language between English and Spanish.</a:t>
            </a:r>
          </a:p>
          <a:p>
            <a:pPr marL="457200" indent="-457200">
              <a:buFont typeface="Arial,Sans-Serif"/>
              <a:buChar char="•"/>
            </a:pPr>
            <a:r>
              <a:rPr lang="en-US" sz="2400"/>
              <a:t>Search for diabetes-friendly recipes with nutrient details.</a:t>
            </a:r>
          </a:p>
          <a:p>
            <a:pPr marL="457200" indent="-457200">
              <a:buFont typeface="Arial,Sans-Serif"/>
              <a:buChar char="•"/>
            </a:pPr>
            <a:r>
              <a:rPr lang="en-US" sz="2400"/>
              <a:t>Create and track weekly meal plans.</a:t>
            </a:r>
          </a:p>
          <a:p>
            <a:pPr marL="457200" indent="-457200">
              <a:buFont typeface="Arial,Sans-Serif"/>
              <a:buChar char="•"/>
            </a:pPr>
            <a:r>
              <a:rPr lang="en-US" sz="2400"/>
              <a:t>Track daily nutrient intake (carbs, sugar, fiber).</a:t>
            </a:r>
          </a:p>
          <a:p>
            <a:pPr marL="457200" indent="-457200">
              <a:buFont typeface="Arial,Sans-Serif"/>
              <a:buChar char="•"/>
            </a:pPr>
            <a:r>
              <a:rPr lang="en-US" sz="2400"/>
              <a:t>Generate editable grocery lists with cost estimates.</a:t>
            </a:r>
          </a:p>
        </p:txBody>
      </p:sp>
      <p:sp>
        <p:nvSpPr>
          <p:cNvPr id="6" name="TextBox 5">
            <a:extLst>
              <a:ext uri="{FF2B5EF4-FFF2-40B4-BE49-F238E27FC236}">
                <a16:creationId xmlns:a16="http://schemas.microsoft.com/office/drawing/2014/main" id="{0B47F863-AEEF-E770-ED8D-0FC8DE616538}"/>
              </a:ext>
            </a:extLst>
          </p:cNvPr>
          <p:cNvSpPr txBox="1"/>
          <p:nvPr/>
        </p:nvSpPr>
        <p:spPr>
          <a:xfrm>
            <a:off x="9885743" y="6557571"/>
            <a:ext cx="25254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Diabetic Meal Planner</a:t>
            </a:r>
          </a:p>
        </p:txBody>
      </p:sp>
    </p:spTree>
    <p:extLst>
      <p:ext uri="{BB962C8B-B14F-4D97-AF65-F5344CB8AC3E}">
        <p14:creationId xmlns:p14="http://schemas.microsoft.com/office/powerpoint/2010/main" val="2283950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3F2FC-78F1-C059-E8D6-BFD2C20AAD48}"/>
              </a:ext>
            </a:extLst>
          </p:cNvPr>
          <p:cNvSpPr>
            <a:spLocks noGrp="1"/>
          </p:cNvSpPr>
          <p:nvPr>
            <p:ph type="title"/>
          </p:nvPr>
        </p:nvSpPr>
        <p:spPr/>
        <p:txBody>
          <a:bodyPr/>
          <a:lstStyle/>
          <a:p>
            <a:r>
              <a:rPr lang="en-US"/>
              <a:t>Non-functional Requirements</a:t>
            </a:r>
          </a:p>
        </p:txBody>
      </p:sp>
      <p:sp>
        <p:nvSpPr>
          <p:cNvPr id="3" name="Content Placeholder 2">
            <a:extLst>
              <a:ext uri="{FF2B5EF4-FFF2-40B4-BE49-F238E27FC236}">
                <a16:creationId xmlns:a16="http://schemas.microsoft.com/office/drawing/2014/main" id="{6BB6E2A9-4EB6-E60A-B8F1-657EA1F7412C}"/>
              </a:ext>
            </a:extLst>
          </p:cNvPr>
          <p:cNvSpPr>
            <a:spLocks noGrp="1"/>
          </p:cNvSpPr>
          <p:nvPr>
            <p:ph idx="1"/>
          </p:nvPr>
        </p:nvSpPr>
        <p:spPr/>
        <p:txBody>
          <a:bodyPr vert="horz" lIns="91440" tIns="45720" rIns="91440" bIns="45720" rtlCol="0" anchor="t">
            <a:normAutofit/>
          </a:bodyPr>
          <a:lstStyle/>
          <a:p>
            <a:pPr marL="457200" indent="-457200">
              <a:buFont typeface="Arial,Sans-Serif"/>
              <a:buChar char="•"/>
            </a:pPr>
            <a:r>
              <a:rPr lang="en-US" sz="2400" b="1"/>
              <a:t>Performance</a:t>
            </a:r>
            <a:r>
              <a:rPr lang="en-US" sz="2400"/>
              <a:t>: Launch times under 2 seconds.</a:t>
            </a:r>
          </a:p>
          <a:p>
            <a:pPr marL="457200" indent="-457200">
              <a:buFont typeface="Arial,Sans-Serif"/>
              <a:buChar char="•"/>
            </a:pPr>
            <a:r>
              <a:rPr lang="en-US" sz="2400" b="1"/>
              <a:t>Reliability</a:t>
            </a:r>
            <a:r>
              <a:rPr lang="en-US" sz="2400"/>
              <a:t>: Crash-free rates by industry standards.</a:t>
            </a:r>
          </a:p>
          <a:p>
            <a:pPr marL="457200" indent="-457200">
              <a:buFont typeface="Arial,Sans-Serif"/>
              <a:buChar char="•"/>
            </a:pPr>
            <a:r>
              <a:rPr lang="en-US" sz="2400" b="1"/>
              <a:t>Security</a:t>
            </a:r>
            <a:r>
              <a:rPr lang="en-US" sz="2400"/>
              <a:t>: Secure storage &amp; authentication (Amazon Cognito).</a:t>
            </a:r>
          </a:p>
          <a:p>
            <a:pPr marL="457200" indent="-457200">
              <a:buFont typeface="Arial,Sans-Serif"/>
              <a:buChar char="•"/>
            </a:pPr>
            <a:r>
              <a:rPr lang="en-US" sz="2400" b="1"/>
              <a:t>Robustness</a:t>
            </a:r>
            <a:r>
              <a:rPr lang="en-US" sz="2400"/>
              <a:t>: Error tracking &amp; code-review.</a:t>
            </a:r>
          </a:p>
          <a:p>
            <a:pPr marL="457200" indent="-457200">
              <a:buFont typeface="Arial,Sans-Serif"/>
              <a:buChar char="•"/>
            </a:pPr>
            <a:r>
              <a:rPr lang="en-US" sz="2400" b="1"/>
              <a:t>Design:</a:t>
            </a:r>
            <a:r>
              <a:rPr lang="en-US" sz="2400"/>
              <a:t> Modularity &amp; documentation.</a:t>
            </a:r>
          </a:p>
        </p:txBody>
      </p:sp>
      <p:sp>
        <p:nvSpPr>
          <p:cNvPr id="5" name="TextBox 4">
            <a:extLst>
              <a:ext uri="{FF2B5EF4-FFF2-40B4-BE49-F238E27FC236}">
                <a16:creationId xmlns:a16="http://schemas.microsoft.com/office/drawing/2014/main" id="{97AE3733-3E43-20B2-D100-694D4022C241}"/>
              </a:ext>
            </a:extLst>
          </p:cNvPr>
          <p:cNvSpPr txBox="1"/>
          <p:nvPr/>
        </p:nvSpPr>
        <p:spPr>
          <a:xfrm>
            <a:off x="9885743" y="6557571"/>
            <a:ext cx="25254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Diabetic Meal Planner</a:t>
            </a:r>
          </a:p>
        </p:txBody>
      </p:sp>
    </p:spTree>
    <p:extLst>
      <p:ext uri="{BB962C8B-B14F-4D97-AF65-F5344CB8AC3E}">
        <p14:creationId xmlns:p14="http://schemas.microsoft.com/office/powerpoint/2010/main" val="1372510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99B2-0FD4-6A3B-0D51-D9E49C53DF03}"/>
              </a:ext>
            </a:extLst>
          </p:cNvPr>
          <p:cNvSpPr>
            <a:spLocks noGrp="1"/>
          </p:cNvSpPr>
          <p:nvPr>
            <p:ph type="title"/>
          </p:nvPr>
        </p:nvSpPr>
        <p:spPr/>
        <p:txBody>
          <a:bodyPr/>
          <a:lstStyle/>
          <a:p>
            <a:r>
              <a:rPr lang="en-US"/>
              <a:t>Other Accomplishments</a:t>
            </a:r>
          </a:p>
        </p:txBody>
      </p:sp>
      <p:sp>
        <p:nvSpPr>
          <p:cNvPr id="3" name="Content Placeholder 2">
            <a:extLst>
              <a:ext uri="{FF2B5EF4-FFF2-40B4-BE49-F238E27FC236}">
                <a16:creationId xmlns:a16="http://schemas.microsoft.com/office/drawing/2014/main" id="{70FA5E4C-3D42-8B5B-1F9F-2BF9413AB2EA}"/>
              </a:ext>
            </a:extLst>
          </p:cNvPr>
          <p:cNvSpPr>
            <a:spLocks noGrp="1"/>
          </p:cNvSpPr>
          <p:nvPr>
            <p:ph idx="1"/>
          </p:nvPr>
        </p:nvSpPr>
        <p:spPr/>
        <p:txBody>
          <a:bodyPr vert="horz" lIns="91440" tIns="45720" rIns="91440" bIns="45720" rtlCol="0" anchor="t">
            <a:normAutofit/>
          </a:bodyPr>
          <a:lstStyle/>
          <a:p>
            <a:pPr marL="457200" indent="-457200">
              <a:buChar char="•"/>
            </a:pPr>
            <a:r>
              <a:rPr lang="en-US"/>
              <a:t>Project Plan, Customer Requirements, SRS</a:t>
            </a:r>
          </a:p>
          <a:p>
            <a:pPr marL="457200" indent="-457200">
              <a:buChar char="•"/>
            </a:pPr>
            <a:r>
              <a:rPr lang="en-US"/>
              <a:t>Logo</a:t>
            </a:r>
          </a:p>
          <a:p>
            <a:pPr marL="457200" indent="-457200">
              <a:buChar char="•"/>
            </a:pPr>
            <a:r>
              <a:rPr lang="en-US"/>
              <a:t>GitHub Repo</a:t>
            </a:r>
          </a:p>
          <a:p>
            <a:pPr marL="914400" lvl="1" indent="-457200">
              <a:buFont typeface="Courier New" panose="020B0604020202020204" pitchFamily="34" charset="0"/>
              <a:buChar char="o"/>
            </a:pPr>
            <a:r>
              <a:rPr lang="en-US"/>
              <a:t>Docs  &amp; Code</a:t>
            </a:r>
          </a:p>
          <a:p>
            <a:pPr marL="457200" indent="-457200">
              <a:buChar char="•"/>
            </a:pPr>
            <a:r>
              <a:rPr lang="en-US"/>
              <a:t>User Interfaces</a:t>
            </a:r>
          </a:p>
          <a:p>
            <a:pPr marL="457200" indent="-457200">
              <a:buChar char="•"/>
            </a:pPr>
            <a:endParaRPr lang="en-US"/>
          </a:p>
        </p:txBody>
      </p:sp>
      <p:sp>
        <p:nvSpPr>
          <p:cNvPr id="7" name="TextBox 6">
            <a:extLst>
              <a:ext uri="{FF2B5EF4-FFF2-40B4-BE49-F238E27FC236}">
                <a16:creationId xmlns:a16="http://schemas.microsoft.com/office/drawing/2014/main" id="{5F5FD340-D934-DDA6-348A-FB8EF2E0948B}"/>
              </a:ext>
            </a:extLst>
          </p:cNvPr>
          <p:cNvSpPr txBox="1"/>
          <p:nvPr/>
        </p:nvSpPr>
        <p:spPr>
          <a:xfrm>
            <a:off x="9885743" y="6557571"/>
            <a:ext cx="25254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Diabetic Meal Planner</a:t>
            </a:r>
          </a:p>
        </p:txBody>
      </p:sp>
      <p:pic>
        <p:nvPicPr>
          <p:cNvPr id="8" name="Picture 7">
            <a:extLst>
              <a:ext uri="{FF2B5EF4-FFF2-40B4-BE49-F238E27FC236}">
                <a16:creationId xmlns:a16="http://schemas.microsoft.com/office/drawing/2014/main" id="{EA27B6CA-966F-7159-36F7-83CC597727E7}"/>
              </a:ext>
            </a:extLst>
          </p:cNvPr>
          <p:cNvPicPr>
            <a:picLocks noChangeAspect="1"/>
          </p:cNvPicPr>
          <p:nvPr/>
        </p:nvPicPr>
        <p:blipFill>
          <a:blip r:embed="rId2"/>
          <a:srcRect t="30769" r="-197" b="26824"/>
          <a:stretch/>
        </p:blipFill>
        <p:spPr>
          <a:xfrm>
            <a:off x="5700410" y="2644302"/>
            <a:ext cx="5006513" cy="2117833"/>
          </a:xfrm>
          <a:prstGeom prst="rect">
            <a:avLst/>
          </a:prstGeom>
        </p:spPr>
      </p:pic>
    </p:spTree>
    <p:extLst>
      <p:ext uri="{BB962C8B-B14F-4D97-AF65-F5344CB8AC3E}">
        <p14:creationId xmlns:p14="http://schemas.microsoft.com/office/powerpoint/2010/main" val="2532940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DC08-2392-FB49-A142-11935CAF450F}"/>
              </a:ext>
            </a:extLst>
          </p:cNvPr>
          <p:cNvSpPr>
            <a:spLocks noGrp="1"/>
          </p:cNvSpPr>
          <p:nvPr>
            <p:ph type="title"/>
          </p:nvPr>
        </p:nvSpPr>
        <p:spPr>
          <a:xfrm>
            <a:off x="1158864" y="102021"/>
            <a:ext cx="9779183" cy="756197"/>
          </a:xfrm>
        </p:spPr>
        <p:txBody>
          <a:bodyPr/>
          <a:lstStyle/>
          <a:p>
            <a:r>
              <a:rPr lang="en-US"/>
              <a:t>User Interfaces</a:t>
            </a:r>
          </a:p>
        </p:txBody>
      </p:sp>
      <p:pic>
        <p:nvPicPr>
          <p:cNvPr id="4" name="Content Placeholder 3" descr="A screenshot of a phone&#10;&#10;Description automatically generated">
            <a:extLst>
              <a:ext uri="{FF2B5EF4-FFF2-40B4-BE49-F238E27FC236}">
                <a16:creationId xmlns:a16="http://schemas.microsoft.com/office/drawing/2014/main" id="{33908863-6290-661C-84A9-C9E992FDBE6C}"/>
              </a:ext>
            </a:extLst>
          </p:cNvPr>
          <p:cNvPicPr>
            <a:picLocks noGrp="1" noChangeAspect="1"/>
          </p:cNvPicPr>
          <p:nvPr>
            <p:ph idx="1"/>
          </p:nvPr>
        </p:nvPicPr>
        <p:blipFill>
          <a:blip r:embed="rId2"/>
          <a:stretch>
            <a:fillRect/>
          </a:stretch>
        </p:blipFill>
        <p:spPr>
          <a:xfrm>
            <a:off x="647097" y="1678139"/>
            <a:ext cx="1646812" cy="3366815"/>
          </a:xfrm>
        </p:spPr>
      </p:pic>
      <p:pic>
        <p:nvPicPr>
          <p:cNvPr id="5" name="Picture 4" descr="A screenshot of a phone&#10;&#10;Description automatically generated">
            <a:extLst>
              <a:ext uri="{FF2B5EF4-FFF2-40B4-BE49-F238E27FC236}">
                <a16:creationId xmlns:a16="http://schemas.microsoft.com/office/drawing/2014/main" id="{AB635006-862B-FECD-AD3D-1D11E55E25C8}"/>
              </a:ext>
            </a:extLst>
          </p:cNvPr>
          <p:cNvPicPr>
            <a:picLocks noChangeAspect="1"/>
          </p:cNvPicPr>
          <p:nvPr/>
        </p:nvPicPr>
        <p:blipFill>
          <a:blip r:embed="rId3"/>
          <a:stretch>
            <a:fillRect/>
          </a:stretch>
        </p:blipFill>
        <p:spPr>
          <a:xfrm>
            <a:off x="3400788" y="1672827"/>
            <a:ext cx="1645912" cy="3363517"/>
          </a:xfrm>
          <a:prstGeom prst="rect">
            <a:avLst/>
          </a:prstGeom>
        </p:spPr>
      </p:pic>
      <p:pic>
        <p:nvPicPr>
          <p:cNvPr id="7" name="Picture 6" descr="A screenshot of a phone&#10;&#10;Description automatically generated">
            <a:extLst>
              <a:ext uri="{FF2B5EF4-FFF2-40B4-BE49-F238E27FC236}">
                <a16:creationId xmlns:a16="http://schemas.microsoft.com/office/drawing/2014/main" id="{06B7DB48-B654-8ACB-2F84-412A95069562}"/>
              </a:ext>
            </a:extLst>
          </p:cNvPr>
          <p:cNvPicPr>
            <a:picLocks noChangeAspect="1"/>
          </p:cNvPicPr>
          <p:nvPr/>
        </p:nvPicPr>
        <p:blipFill>
          <a:blip r:embed="rId4"/>
          <a:stretch>
            <a:fillRect/>
          </a:stretch>
        </p:blipFill>
        <p:spPr>
          <a:xfrm>
            <a:off x="8812178" y="1571623"/>
            <a:ext cx="1693535" cy="3470673"/>
          </a:xfrm>
          <a:prstGeom prst="rect">
            <a:avLst/>
          </a:prstGeom>
        </p:spPr>
      </p:pic>
      <p:pic>
        <p:nvPicPr>
          <p:cNvPr id="12" name="Picture 11" descr="A close-up of a bowl of radishes&#10;&#10;Description automatically generated">
            <a:extLst>
              <a:ext uri="{FF2B5EF4-FFF2-40B4-BE49-F238E27FC236}">
                <a16:creationId xmlns:a16="http://schemas.microsoft.com/office/drawing/2014/main" id="{AAED4135-D311-9020-7AB7-0F8AC2CA03E3}"/>
              </a:ext>
            </a:extLst>
          </p:cNvPr>
          <p:cNvPicPr>
            <a:picLocks noChangeAspect="1"/>
          </p:cNvPicPr>
          <p:nvPr/>
        </p:nvPicPr>
        <p:blipFill>
          <a:blip r:embed="rId5"/>
          <a:stretch>
            <a:fillRect/>
          </a:stretch>
        </p:blipFill>
        <p:spPr>
          <a:xfrm>
            <a:off x="6043975" y="1559717"/>
            <a:ext cx="1687584" cy="3476629"/>
          </a:xfrm>
          <a:prstGeom prst="rect">
            <a:avLst/>
          </a:prstGeom>
        </p:spPr>
      </p:pic>
      <p:sp>
        <p:nvSpPr>
          <p:cNvPr id="13" name="TextBox 12">
            <a:extLst>
              <a:ext uri="{FF2B5EF4-FFF2-40B4-BE49-F238E27FC236}">
                <a16:creationId xmlns:a16="http://schemas.microsoft.com/office/drawing/2014/main" id="{06FF0595-92EF-9509-E23D-6E32CC3BF6D6}"/>
              </a:ext>
            </a:extLst>
          </p:cNvPr>
          <p:cNvSpPr txBox="1"/>
          <p:nvPr/>
        </p:nvSpPr>
        <p:spPr>
          <a:xfrm>
            <a:off x="740438" y="5287811"/>
            <a:ext cx="14558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Sign In Page</a:t>
            </a:r>
          </a:p>
        </p:txBody>
      </p:sp>
      <p:sp>
        <p:nvSpPr>
          <p:cNvPr id="14" name="TextBox 13">
            <a:extLst>
              <a:ext uri="{FF2B5EF4-FFF2-40B4-BE49-F238E27FC236}">
                <a16:creationId xmlns:a16="http://schemas.microsoft.com/office/drawing/2014/main" id="{04CAD049-07BF-330A-3194-53715993521A}"/>
              </a:ext>
            </a:extLst>
          </p:cNvPr>
          <p:cNvSpPr txBox="1"/>
          <p:nvPr/>
        </p:nvSpPr>
        <p:spPr>
          <a:xfrm>
            <a:off x="3401485" y="5287811"/>
            <a:ext cx="15808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Recipe Search</a:t>
            </a:r>
          </a:p>
        </p:txBody>
      </p:sp>
      <p:sp>
        <p:nvSpPr>
          <p:cNvPr id="15" name="TextBox 14">
            <a:extLst>
              <a:ext uri="{FF2B5EF4-FFF2-40B4-BE49-F238E27FC236}">
                <a16:creationId xmlns:a16="http://schemas.microsoft.com/office/drawing/2014/main" id="{B624B23F-3606-FC3D-F810-C6AD93A01677}"/>
              </a:ext>
            </a:extLst>
          </p:cNvPr>
          <p:cNvSpPr txBox="1"/>
          <p:nvPr/>
        </p:nvSpPr>
        <p:spPr>
          <a:xfrm>
            <a:off x="5895845" y="5287811"/>
            <a:ext cx="22535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Detailed Recipe Info</a:t>
            </a:r>
          </a:p>
        </p:txBody>
      </p:sp>
      <p:sp>
        <p:nvSpPr>
          <p:cNvPr id="16" name="TextBox 15">
            <a:extLst>
              <a:ext uri="{FF2B5EF4-FFF2-40B4-BE49-F238E27FC236}">
                <a16:creationId xmlns:a16="http://schemas.microsoft.com/office/drawing/2014/main" id="{69D64EFE-11F1-A099-A4DF-5B7EAE8A4EF8}"/>
              </a:ext>
            </a:extLst>
          </p:cNvPr>
          <p:cNvSpPr txBox="1"/>
          <p:nvPr/>
        </p:nvSpPr>
        <p:spPr>
          <a:xfrm>
            <a:off x="8931938" y="5287811"/>
            <a:ext cx="17713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Saved Recipes</a:t>
            </a:r>
          </a:p>
        </p:txBody>
      </p:sp>
      <p:sp>
        <p:nvSpPr>
          <p:cNvPr id="20" name="TextBox 19">
            <a:extLst>
              <a:ext uri="{FF2B5EF4-FFF2-40B4-BE49-F238E27FC236}">
                <a16:creationId xmlns:a16="http://schemas.microsoft.com/office/drawing/2014/main" id="{B2E72177-899B-BB77-2233-C1791234F181}"/>
              </a:ext>
            </a:extLst>
          </p:cNvPr>
          <p:cNvSpPr txBox="1"/>
          <p:nvPr/>
        </p:nvSpPr>
        <p:spPr>
          <a:xfrm>
            <a:off x="9885743" y="6557571"/>
            <a:ext cx="25254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Diabetic Meal Planner</a:t>
            </a:r>
          </a:p>
        </p:txBody>
      </p:sp>
    </p:spTree>
    <p:extLst>
      <p:ext uri="{BB962C8B-B14F-4D97-AF65-F5344CB8AC3E}">
        <p14:creationId xmlns:p14="http://schemas.microsoft.com/office/powerpoint/2010/main" val="887489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DC08-2392-FB49-A142-11935CAF450F}"/>
              </a:ext>
            </a:extLst>
          </p:cNvPr>
          <p:cNvSpPr>
            <a:spLocks noGrp="1"/>
          </p:cNvSpPr>
          <p:nvPr>
            <p:ph type="title"/>
          </p:nvPr>
        </p:nvSpPr>
        <p:spPr>
          <a:xfrm>
            <a:off x="1158864" y="102021"/>
            <a:ext cx="9779183" cy="756197"/>
          </a:xfrm>
        </p:spPr>
        <p:txBody>
          <a:bodyPr/>
          <a:lstStyle/>
          <a:p>
            <a:r>
              <a:rPr lang="en-US"/>
              <a:t>User Interfaces</a:t>
            </a:r>
          </a:p>
        </p:txBody>
      </p:sp>
      <p:pic>
        <p:nvPicPr>
          <p:cNvPr id="8" name="Picture 7" descr="A screenshot of a phone&#10;&#10;Description automatically generated">
            <a:extLst>
              <a:ext uri="{FF2B5EF4-FFF2-40B4-BE49-F238E27FC236}">
                <a16:creationId xmlns:a16="http://schemas.microsoft.com/office/drawing/2014/main" id="{95EBD99D-2D8E-30A5-1AEF-57B547907F49}"/>
              </a:ext>
            </a:extLst>
          </p:cNvPr>
          <p:cNvPicPr>
            <a:picLocks noChangeAspect="1"/>
          </p:cNvPicPr>
          <p:nvPr/>
        </p:nvPicPr>
        <p:blipFill>
          <a:blip r:embed="rId2"/>
          <a:stretch>
            <a:fillRect/>
          </a:stretch>
        </p:blipFill>
        <p:spPr>
          <a:xfrm>
            <a:off x="614725" y="1375169"/>
            <a:ext cx="1806645" cy="3750469"/>
          </a:xfrm>
          <a:prstGeom prst="rect">
            <a:avLst/>
          </a:prstGeom>
        </p:spPr>
      </p:pic>
      <p:pic>
        <p:nvPicPr>
          <p:cNvPr id="9" name="Picture 8" descr="A screenshot of a phone&#10;&#10;Description automatically generated">
            <a:extLst>
              <a:ext uri="{FF2B5EF4-FFF2-40B4-BE49-F238E27FC236}">
                <a16:creationId xmlns:a16="http://schemas.microsoft.com/office/drawing/2014/main" id="{8CC9EF7B-6BF9-7757-7B5B-9AB7CA5195BD}"/>
              </a:ext>
            </a:extLst>
          </p:cNvPr>
          <p:cNvPicPr>
            <a:picLocks noChangeAspect="1"/>
          </p:cNvPicPr>
          <p:nvPr/>
        </p:nvPicPr>
        <p:blipFill>
          <a:blip r:embed="rId3"/>
          <a:stretch>
            <a:fillRect/>
          </a:stretch>
        </p:blipFill>
        <p:spPr>
          <a:xfrm>
            <a:off x="3228148" y="1339454"/>
            <a:ext cx="1794739" cy="3750468"/>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54A5ED8B-B23F-D0F6-0ECB-F17E78BFC24E}"/>
              </a:ext>
            </a:extLst>
          </p:cNvPr>
          <p:cNvPicPr>
            <a:picLocks noChangeAspect="1"/>
          </p:cNvPicPr>
          <p:nvPr/>
        </p:nvPicPr>
        <p:blipFill>
          <a:blip r:embed="rId4"/>
          <a:stretch>
            <a:fillRect/>
          </a:stretch>
        </p:blipFill>
        <p:spPr>
          <a:xfrm>
            <a:off x="6043975" y="1422795"/>
            <a:ext cx="1770926" cy="3649267"/>
          </a:xfrm>
          <a:prstGeom prst="rect">
            <a:avLst/>
          </a:prstGeom>
        </p:spPr>
      </p:pic>
      <p:pic>
        <p:nvPicPr>
          <p:cNvPr id="11" name="Picture 10" descr="A close-up of a cell phone&#10;&#10;Description automatically generated">
            <a:extLst>
              <a:ext uri="{FF2B5EF4-FFF2-40B4-BE49-F238E27FC236}">
                <a16:creationId xmlns:a16="http://schemas.microsoft.com/office/drawing/2014/main" id="{34448A92-F81E-A50D-3DC5-B6CC50724EDD}"/>
              </a:ext>
            </a:extLst>
          </p:cNvPr>
          <p:cNvPicPr>
            <a:picLocks noChangeAspect="1"/>
          </p:cNvPicPr>
          <p:nvPr/>
        </p:nvPicPr>
        <p:blipFill>
          <a:blip r:embed="rId5"/>
          <a:stretch>
            <a:fillRect/>
          </a:stretch>
        </p:blipFill>
        <p:spPr>
          <a:xfrm>
            <a:off x="8734788" y="1393030"/>
            <a:ext cx="1788786" cy="3643314"/>
          </a:xfrm>
          <a:prstGeom prst="rect">
            <a:avLst/>
          </a:prstGeom>
        </p:spPr>
      </p:pic>
      <p:sp>
        <p:nvSpPr>
          <p:cNvPr id="13" name="TextBox 12">
            <a:extLst>
              <a:ext uri="{FF2B5EF4-FFF2-40B4-BE49-F238E27FC236}">
                <a16:creationId xmlns:a16="http://schemas.microsoft.com/office/drawing/2014/main" id="{12E60EC5-B1F7-0D7E-E1E2-94B1B6ED0C66}"/>
              </a:ext>
            </a:extLst>
          </p:cNvPr>
          <p:cNvSpPr txBox="1"/>
          <p:nvPr/>
        </p:nvSpPr>
        <p:spPr>
          <a:xfrm>
            <a:off x="430875" y="5204467"/>
            <a:ext cx="23250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Weekly Meal Planner</a:t>
            </a:r>
          </a:p>
        </p:txBody>
      </p:sp>
      <p:sp>
        <p:nvSpPr>
          <p:cNvPr id="15" name="TextBox 14">
            <a:extLst>
              <a:ext uri="{FF2B5EF4-FFF2-40B4-BE49-F238E27FC236}">
                <a16:creationId xmlns:a16="http://schemas.microsoft.com/office/drawing/2014/main" id="{EB935A04-FE34-4AE1-7202-CEFE4AD87B6A}"/>
              </a:ext>
            </a:extLst>
          </p:cNvPr>
          <p:cNvSpPr txBox="1"/>
          <p:nvPr/>
        </p:nvSpPr>
        <p:spPr>
          <a:xfrm>
            <a:off x="3050252" y="5204468"/>
            <a:ext cx="24083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Grocery List Generator</a:t>
            </a:r>
          </a:p>
        </p:txBody>
      </p:sp>
      <p:sp>
        <p:nvSpPr>
          <p:cNvPr id="17" name="TextBox 16">
            <a:extLst>
              <a:ext uri="{FF2B5EF4-FFF2-40B4-BE49-F238E27FC236}">
                <a16:creationId xmlns:a16="http://schemas.microsoft.com/office/drawing/2014/main" id="{8D34390E-725C-ADE8-1859-2AEA982F1A81}"/>
              </a:ext>
            </a:extLst>
          </p:cNvPr>
          <p:cNvSpPr txBox="1"/>
          <p:nvPr/>
        </p:nvSpPr>
        <p:spPr>
          <a:xfrm>
            <a:off x="5830360" y="5204468"/>
            <a:ext cx="26941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Grocery Store Selection</a:t>
            </a:r>
          </a:p>
        </p:txBody>
      </p:sp>
      <p:sp>
        <p:nvSpPr>
          <p:cNvPr id="19" name="TextBox 18">
            <a:extLst>
              <a:ext uri="{FF2B5EF4-FFF2-40B4-BE49-F238E27FC236}">
                <a16:creationId xmlns:a16="http://schemas.microsoft.com/office/drawing/2014/main" id="{4B077807-3BAF-C96D-1DE1-6307C5E81B37}"/>
              </a:ext>
            </a:extLst>
          </p:cNvPr>
          <p:cNvSpPr txBox="1"/>
          <p:nvPr/>
        </p:nvSpPr>
        <p:spPr>
          <a:xfrm>
            <a:off x="8735484" y="5204466"/>
            <a:ext cx="20452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Language Settings</a:t>
            </a:r>
          </a:p>
        </p:txBody>
      </p:sp>
      <p:sp>
        <p:nvSpPr>
          <p:cNvPr id="21" name="TextBox 20">
            <a:extLst>
              <a:ext uri="{FF2B5EF4-FFF2-40B4-BE49-F238E27FC236}">
                <a16:creationId xmlns:a16="http://schemas.microsoft.com/office/drawing/2014/main" id="{9C860EF9-A60D-C9B4-4BA9-39DFEB0E4552}"/>
              </a:ext>
            </a:extLst>
          </p:cNvPr>
          <p:cNvSpPr txBox="1"/>
          <p:nvPr/>
        </p:nvSpPr>
        <p:spPr>
          <a:xfrm>
            <a:off x="9885743" y="6557571"/>
            <a:ext cx="25254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Diabetic Meal Planner</a:t>
            </a:r>
          </a:p>
        </p:txBody>
      </p:sp>
    </p:spTree>
    <p:extLst>
      <p:ext uri="{BB962C8B-B14F-4D97-AF65-F5344CB8AC3E}">
        <p14:creationId xmlns:p14="http://schemas.microsoft.com/office/powerpoint/2010/main" val="222578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ustom">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45331398_Win32_SL_V13" id="{C59E605D-C281-4A06-BDA0-E97A35AC3AA8}" vid="{25D1D206-DA25-4050-926A-BD6D3A1B50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E52C7A-8834-4F18-859F-7167A187E138}">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5A7188B1-CB43-4216-A332-EE7733BC221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31D3D4E-040D-4F59-9215-B1F04B81B9F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11</Slides>
  <Notes>3</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Custom</vt:lpstr>
      <vt:lpstr>Senior Project Fall Presentation  Diabetic Meal Planner App</vt:lpstr>
      <vt:lpstr>Introductions</vt:lpstr>
      <vt:lpstr>Background</vt:lpstr>
      <vt:lpstr>Description</vt:lpstr>
      <vt:lpstr>Functional Requirements</vt:lpstr>
      <vt:lpstr>Non-functional Requirements</vt:lpstr>
      <vt:lpstr>Other Accomplishments</vt:lpstr>
      <vt:lpstr>User Interfaces</vt:lpstr>
      <vt:lpstr>User Interfaces</vt:lpstr>
      <vt:lpstr>Technical | Non-Technical Issues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cp:revision>
  <dcterms:created xsi:type="dcterms:W3CDTF">2024-12-01T20:00:27Z</dcterms:created>
  <dcterms:modified xsi:type="dcterms:W3CDTF">2024-12-03T16:04:51Z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